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7" r:id="rId2"/>
    <p:sldId id="258" r:id="rId3"/>
    <p:sldId id="260" r:id="rId4"/>
    <p:sldId id="302" r:id="rId5"/>
    <p:sldId id="264" r:id="rId6"/>
    <p:sldId id="277" r:id="rId7"/>
    <p:sldId id="273" r:id="rId8"/>
    <p:sldId id="274" r:id="rId9"/>
    <p:sldId id="275" r:id="rId10"/>
    <p:sldId id="301" r:id="rId11"/>
    <p:sldId id="295" r:id="rId12"/>
    <p:sldId id="281" r:id="rId13"/>
    <p:sldId id="271" r:id="rId14"/>
    <p:sldId id="300" r:id="rId15"/>
    <p:sldId id="285" r:id="rId16"/>
    <p:sldId id="294"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Segoe UI Light" panose="020B0502040204020203" pitchFamily="34" charset="0"/>
      <p:regular r:id="rId23"/>
      <p:italic r:id="rId24"/>
    </p:embeddedFont>
    <p:embeddedFont>
      <p:font typeface="Segoe UI Semibold" panose="020B0702040204020203" pitchFamily="34" charset="0"/>
      <p:bold r:id="rId25"/>
      <p:boldItalic r:id="rId26"/>
    </p:embeddedFont>
    <p:embeddedFont>
      <p:font typeface="Segoe UI Symbol" panose="020B0502040204020203" pitchFamily="34" charset="0"/>
      <p:regular r:id="rId27"/>
    </p:embeddedFont>
    <p:embeddedFont>
      <p:font typeface="等线" panose="02010600030101010101" pitchFamily="2" charset="-122"/>
      <p:regular r:id="rId28"/>
      <p:bold r:id="rId29"/>
    </p:embeddedFont>
    <p:embeddedFont>
      <p:font typeface="等线 Light" panose="02010600030101010101" pitchFamily="2" charset="-122"/>
      <p:regular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1C1"/>
    <a:srgbClr val="DDDE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65" d="100"/>
          <a:sy n="65" d="100"/>
        </p:scale>
        <p:origin x="69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581B5-AD30-4219-9327-C86789338260}" type="datetimeFigureOut">
              <a:rPr lang="zh-CN" altLang="en-US" smtClean="0"/>
              <a:t>2019/7/9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97442-18C6-4522-A9CA-477270E70A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07C02AC-4262-46CA-BCCC-60F6C87AD2E1}" type="datetimeFigureOut">
              <a:rPr lang="zh-CN" altLang="en-US" smtClean="0"/>
              <a:t>2019/7/9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7C02AC-4262-46CA-BCCC-60F6C87AD2E1}" type="datetimeFigureOut">
              <a:rPr lang="zh-CN" altLang="en-US" smtClean="0"/>
              <a:t>2019/7/9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7C02AC-4262-46CA-BCCC-60F6C87AD2E1}" type="datetimeFigureOut">
              <a:rPr lang="zh-CN" altLang="en-US" smtClean="0"/>
              <a:t>2019/7/9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7C02AC-4262-46CA-BCCC-60F6C87AD2E1}" type="datetimeFigureOut">
              <a:rPr lang="zh-CN" altLang="en-US" smtClean="0"/>
              <a:t>2019/7/9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07C02AC-4262-46CA-BCCC-60F6C87AD2E1}" type="datetimeFigureOut">
              <a:rPr lang="zh-CN" altLang="en-US" smtClean="0"/>
              <a:t>2019/7/9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07C02AC-4262-46CA-BCCC-60F6C87AD2E1}" type="datetimeFigureOut">
              <a:rPr lang="zh-CN" altLang="en-US" smtClean="0"/>
              <a:t>2019/7/9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07C02AC-4262-46CA-BCCC-60F6C87AD2E1}" type="datetimeFigureOut">
              <a:rPr lang="zh-CN" altLang="en-US" smtClean="0"/>
              <a:t>2019/7/9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07C02AC-4262-46CA-BCCC-60F6C87AD2E1}" type="datetimeFigureOut">
              <a:rPr lang="zh-CN" altLang="en-US" smtClean="0"/>
              <a:t>2019/7/9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7C02AC-4262-46CA-BCCC-60F6C87AD2E1}" type="datetimeFigureOut">
              <a:rPr lang="zh-CN" altLang="en-US" smtClean="0"/>
              <a:t>2019/7/9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07C02AC-4262-46CA-BCCC-60F6C87AD2E1}" type="datetimeFigureOut">
              <a:rPr lang="zh-CN" altLang="en-US" smtClean="0"/>
              <a:t>2019/7/9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07C02AC-4262-46CA-BCCC-60F6C87AD2E1}" type="datetimeFigureOut">
              <a:rPr lang="zh-CN" altLang="en-US" smtClean="0"/>
              <a:t>2019/7/9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C02AC-4262-46CA-BCCC-60F6C87AD2E1}" type="datetimeFigureOut">
              <a:rPr lang="zh-CN" altLang="en-US" smtClean="0"/>
              <a:t>2019/7/9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8E3AA-1A4F-47E3-9F64-58CF2AE0FD5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57781" y="1246496"/>
            <a:ext cx="4308763" cy="4388393"/>
            <a:chOff x="3957781" y="1246496"/>
            <a:chExt cx="4308763" cy="4388393"/>
          </a:xfrm>
        </p:grpSpPr>
        <p:sp>
          <p:nvSpPr>
            <p:cNvPr id="9" name="弧形 8"/>
            <p:cNvSpPr/>
            <p:nvPr/>
          </p:nvSpPr>
          <p:spPr>
            <a:xfrm>
              <a:off x="3957781" y="1265383"/>
              <a:ext cx="4308763" cy="4350326"/>
            </a:xfrm>
            <a:prstGeom prst="arc">
              <a:avLst>
                <a:gd name="adj1" fmla="val 5368489"/>
                <a:gd name="adj2" fmla="val 16261056"/>
              </a:avLst>
            </a:prstGeom>
            <a:noFill/>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椭圆 34"/>
            <p:cNvSpPr/>
            <p:nvPr/>
          </p:nvSpPr>
          <p:spPr>
            <a:xfrm>
              <a:off x="6133943" y="1246496"/>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105526" y="5589170"/>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3503676" y="520104"/>
            <a:ext cx="5427888" cy="5706959"/>
            <a:chOff x="3503676" y="520104"/>
            <a:chExt cx="5427888" cy="5706959"/>
          </a:xfrm>
        </p:grpSpPr>
        <p:sp>
          <p:nvSpPr>
            <p:cNvPr id="5" name="弧形 4"/>
            <p:cNvSpPr/>
            <p:nvPr/>
          </p:nvSpPr>
          <p:spPr>
            <a:xfrm>
              <a:off x="3503676" y="544944"/>
              <a:ext cx="5427888" cy="5682119"/>
            </a:xfrm>
            <a:prstGeom prst="arc">
              <a:avLst>
                <a:gd name="adj1" fmla="val 16148392"/>
                <a:gd name="adj2" fmla="val 5561021"/>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椭圆 37"/>
            <p:cNvSpPr/>
            <p:nvPr/>
          </p:nvSpPr>
          <p:spPr>
            <a:xfrm>
              <a:off x="6133943" y="520104"/>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3171029" y="803564"/>
            <a:ext cx="4308763" cy="5116945"/>
            <a:chOff x="3171029" y="803564"/>
            <a:chExt cx="4308763" cy="5116945"/>
          </a:xfrm>
        </p:grpSpPr>
        <p:sp>
          <p:nvSpPr>
            <p:cNvPr id="10" name="弧形 9"/>
            <p:cNvSpPr/>
            <p:nvPr/>
          </p:nvSpPr>
          <p:spPr>
            <a:xfrm>
              <a:off x="3171029" y="803564"/>
              <a:ext cx="4308763" cy="5116945"/>
            </a:xfrm>
            <a:prstGeom prst="arc">
              <a:avLst>
                <a:gd name="adj1" fmla="val 7704569"/>
                <a:gd name="adj2" fmla="val 12029833"/>
              </a:avLst>
            </a:prstGeom>
            <a:noFill/>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椭圆 40"/>
            <p:cNvSpPr/>
            <p:nvPr/>
          </p:nvSpPr>
          <p:spPr>
            <a:xfrm>
              <a:off x="3246130" y="2575920"/>
              <a:ext cx="45719" cy="45719"/>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4498848" y="1651284"/>
            <a:ext cx="3379770" cy="3451068"/>
            <a:chOff x="4498848" y="1651284"/>
            <a:chExt cx="3379770" cy="3451068"/>
          </a:xfrm>
        </p:grpSpPr>
        <p:sp>
          <p:nvSpPr>
            <p:cNvPr id="7" name="弧形 6"/>
            <p:cNvSpPr/>
            <p:nvPr/>
          </p:nvSpPr>
          <p:spPr>
            <a:xfrm>
              <a:off x="4498848" y="1671782"/>
              <a:ext cx="3379770" cy="3430570"/>
            </a:xfrm>
            <a:prstGeom prst="arc">
              <a:avLst>
                <a:gd name="adj1" fmla="val 16135557"/>
                <a:gd name="adj2" fmla="val 893857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椭圆 35"/>
            <p:cNvSpPr/>
            <p:nvPr/>
          </p:nvSpPr>
          <p:spPr>
            <a:xfrm>
              <a:off x="6133943" y="1651284"/>
              <a:ext cx="45719" cy="45719"/>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710885" y="4235931"/>
              <a:ext cx="45719" cy="45719"/>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4725832" y="1927006"/>
            <a:ext cx="2903404" cy="2903404"/>
          </a:xfrm>
          <a:prstGeom prst="ellipse">
            <a:avLst/>
          </a:prstGeom>
          <a:noFill/>
          <a:ln w="12700" cap="flat" cmpd="sng" algn="ctr">
            <a:solidFill>
              <a:srgbClr val="DDDEE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弧形 11"/>
          <p:cNvSpPr/>
          <p:nvPr/>
        </p:nvSpPr>
        <p:spPr>
          <a:xfrm>
            <a:off x="2489982" y="-154746"/>
            <a:ext cx="7216726" cy="7118254"/>
          </a:xfrm>
          <a:prstGeom prst="arc">
            <a:avLst>
              <a:gd name="adj1" fmla="val 5571114"/>
              <a:gd name="adj2" fmla="val 5561021"/>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p:nvSpPr>
        <p:spPr>
          <a:xfrm>
            <a:off x="1486301" y="-1122532"/>
            <a:ext cx="9202294" cy="9076728"/>
          </a:xfrm>
          <a:prstGeom prst="arc">
            <a:avLst>
              <a:gd name="adj1" fmla="val 5571114"/>
              <a:gd name="adj2" fmla="val 556102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6795816" y="4860457"/>
            <a:ext cx="190281" cy="190281"/>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099202" y="4723377"/>
            <a:ext cx="110490" cy="1104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483701" y="4848470"/>
            <a:ext cx="172166" cy="18903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40755" y="6158250"/>
            <a:ext cx="110490" cy="1104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391954" y="4741626"/>
            <a:ext cx="86962" cy="86962"/>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9466192" y="4332423"/>
            <a:ext cx="190281" cy="19028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834957" y="5920509"/>
            <a:ext cx="110490" cy="110490"/>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159168" y="3762831"/>
            <a:ext cx="86962" cy="86962"/>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695417" y="3495146"/>
            <a:ext cx="117378" cy="11737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337907" y="1927006"/>
            <a:ext cx="231101" cy="2311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626418" y="2152912"/>
            <a:ext cx="146703" cy="146703"/>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375086" y="544944"/>
            <a:ext cx="146703" cy="146703"/>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7609112" y="934456"/>
            <a:ext cx="118994" cy="118994"/>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713396" y="1717379"/>
            <a:ext cx="93579" cy="93579"/>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894862" y="1145472"/>
            <a:ext cx="119022" cy="116003"/>
          </a:xfrm>
          <a:prstGeom prst="rect">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0368429" y="1824881"/>
            <a:ext cx="79904" cy="7990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674282" y="4787819"/>
            <a:ext cx="75975" cy="75975"/>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4875274" y="1671782"/>
            <a:ext cx="3391269" cy="3611418"/>
            <a:chOff x="4875274" y="1671782"/>
            <a:chExt cx="3391269" cy="3611418"/>
          </a:xfrm>
        </p:grpSpPr>
        <p:sp>
          <p:nvSpPr>
            <p:cNvPr id="11" name="弧形 10"/>
            <p:cNvSpPr/>
            <p:nvPr/>
          </p:nvSpPr>
          <p:spPr>
            <a:xfrm>
              <a:off x="4875274" y="1671782"/>
              <a:ext cx="3391269" cy="3611418"/>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椭圆 41"/>
            <p:cNvSpPr/>
            <p:nvPr/>
          </p:nvSpPr>
          <p:spPr>
            <a:xfrm>
              <a:off x="7607796" y="4856860"/>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p:cNvSpPr/>
          <p:nvPr/>
        </p:nvSpPr>
        <p:spPr>
          <a:xfrm>
            <a:off x="4875276" y="2076450"/>
            <a:ext cx="2604516" cy="260451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129664" y="2901014"/>
            <a:ext cx="152027" cy="152027"/>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Glorious_Day_LO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2036" y="2012039"/>
            <a:ext cx="609600" cy="609600"/>
          </a:xfrm>
          <a:prstGeom prst="rect">
            <a:avLst/>
          </a:prstGeom>
        </p:spPr>
      </p:pic>
      <p:sp>
        <p:nvSpPr>
          <p:cNvPr id="32" name="文本框 31"/>
          <p:cNvSpPr txBox="1"/>
          <p:nvPr/>
        </p:nvSpPr>
        <p:spPr>
          <a:xfrm>
            <a:off x="5358765" y="3194685"/>
            <a:ext cx="1627369" cy="646331"/>
          </a:xfrm>
          <a:prstGeom prst="rect">
            <a:avLst/>
          </a:prstGeom>
          <a:noFill/>
        </p:spPr>
        <p:txBody>
          <a:bodyPr wrap="none" rtlCol="0">
            <a:spAutoFit/>
          </a:bodyPr>
          <a:lstStyle/>
          <a:p>
            <a:r>
              <a:rPr lang="en-US" altLang="zh-CN" dirty="0">
                <a:solidFill>
                  <a:schemeClr val="bg1"/>
                </a:solidFill>
              </a:rPr>
              <a:t>Value for price</a:t>
            </a:r>
          </a:p>
          <a:p>
            <a:r>
              <a:rPr lang="en-US" altLang="zh-CN" dirty="0">
                <a:solidFill>
                  <a:schemeClr val="bg1"/>
                </a:solidFill>
              </a:rPr>
              <a:t>      </a:t>
            </a:r>
            <a:r>
              <a:rPr lang="zh-CN" altLang="en-US" dirty="0">
                <a:solidFill>
                  <a:schemeClr val="bg1"/>
                </a:solidFill>
              </a:rPr>
              <a:t>比价宝</a:t>
            </a:r>
            <a:endParaRPr lang="en-US" altLang="zh-C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3"/>
                                        </p:tgtEl>
                                      </p:cBhvr>
                                    </p:cmd>
                                  </p:childTnLst>
                                </p:cTn>
                              </p:par>
                              <p:par>
                                <p:cTn id="7" presetID="53" presetClass="entr" presetSubtype="16"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750" fill="hold"/>
                                        <p:tgtEl>
                                          <p:spTgt spid="6"/>
                                        </p:tgtEl>
                                        <p:attrNameLst>
                                          <p:attrName>ppt_w</p:attrName>
                                        </p:attrNameLst>
                                      </p:cBhvr>
                                      <p:tavLst>
                                        <p:tav tm="0">
                                          <p:val>
                                            <p:fltVal val="0"/>
                                          </p:val>
                                        </p:tav>
                                        <p:tav tm="100000">
                                          <p:val>
                                            <p:strVal val="#ppt_w"/>
                                          </p:val>
                                        </p:tav>
                                      </p:tavLst>
                                    </p:anim>
                                    <p:anim calcmode="lin" valueType="num">
                                      <p:cBhvr>
                                        <p:cTn id="10" dur="750" fill="hold"/>
                                        <p:tgtEl>
                                          <p:spTgt spid="6"/>
                                        </p:tgtEl>
                                        <p:attrNameLst>
                                          <p:attrName>ppt_h</p:attrName>
                                        </p:attrNameLst>
                                      </p:cBhvr>
                                      <p:tavLst>
                                        <p:tav tm="0">
                                          <p:val>
                                            <p:fltVal val="0"/>
                                          </p:val>
                                        </p:tav>
                                        <p:tav tm="100000">
                                          <p:val>
                                            <p:strVal val="#ppt_h"/>
                                          </p:val>
                                        </p:tav>
                                      </p:tavLst>
                                    </p:anim>
                                    <p:animEffect transition="in" filter="fade">
                                      <p:cBhvr>
                                        <p:cTn id="11" dur="750"/>
                                        <p:tgtEl>
                                          <p:spTgt spid="6"/>
                                        </p:tgtEl>
                                      </p:cBhvr>
                                    </p:animEffect>
                                  </p:childTnLst>
                                </p:cTn>
                              </p:par>
                              <p:par>
                                <p:cTn id="12" presetID="2" presetClass="entr" presetSubtype="1" decel="100000" fill="hold" grpId="0" nodeType="withEffect">
                                  <p:stCondLst>
                                    <p:cond delay="12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1000" fill="hold"/>
                                        <p:tgtEl>
                                          <p:spTgt spid="16"/>
                                        </p:tgtEl>
                                        <p:attrNameLst>
                                          <p:attrName>ppt_x</p:attrName>
                                        </p:attrNameLst>
                                      </p:cBhvr>
                                      <p:tavLst>
                                        <p:tav tm="0">
                                          <p:val>
                                            <p:strVal val="#ppt_x"/>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120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1000" fill="hold"/>
                                        <p:tgtEl>
                                          <p:spTgt spid="20"/>
                                        </p:tgtEl>
                                        <p:attrNameLst>
                                          <p:attrName>ppt_x</p:attrName>
                                        </p:attrNameLst>
                                      </p:cBhvr>
                                      <p:tavLst>
                                        <p:tav tm="0">
                                          <p:val>
                                            <p:strVal val="#ppt_x"/>
                                          </p:val>
                                        </p:tav>
                                        <p:tav tm="100000">
                                          <p:val>
                                            <p:strVal val="#ppt_x"/>
                                          </p:val>
                                        </p:tav>
                                      </p:tavLst>
                                    </p:anim>
                                    <p:anim calcmode="lin" valueType="num">
                                      <p:cBhvr additive="base">
                                        <p:cTn id="19" dur="1000" fill="hold"/>
                                        <p:tgtEl>
                                          <p:spTgt spid="20"/>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120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1000" fill="hold"/>
                                        <p:tgtEl>
                                          <p:spTgt spid="19"/>
                                        </p:tgtEl>
                                        <p:attrNameLst>
                                          <p:attrName>ppt_x</p:attrName>
                                        </p:attrNameLst>
                                      </p:cBhvr>
                                      <p:tavLst>
                                        <p:tav tm="0">
                                          <p:val>
                                            <p:strVal val="#ppt_x"/>
                                          </p:val>
                                        </p:tav>
                                        <p:tav tm="100000">
                                          <p:val>
                                            <p:strVal val="#ppt_x"/>
                                          </p:val>
                                        </p:tav>
                                      </p:tavLst>
                                    </p:anim>
                                    <p:anim calcmode="lin" valueType="num">
                                      <p:cBhvr additive="base">
                                        <p:cTn id="23" dur="1000" fill="hold"/>
                                        <p:tgtEl>
                                          <p:spTgt spid="19"/>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120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1000" fill="hold"/>
                                        <p:tgtEl>
                                          <p:spTgt spid="25"/>
                                        </p:tgtEl>
                                        <p:attrNameLst>
                                          <p:attrName>ppt_x</p:attrName>
                                        </p:attrNameLst>
                                      </p:cBhvr>
                                      <p:tavLst>
                                        <p:tav tm="0">
                                          <p:val>
                                            <p:strVal val="#ppt_x"/>
                                          </p:val>
                                        </p:tav>
                                        <p:tav tm="100000">
                                          <p:val>
                                            <p:strVal val="#ppt_x"/>
                                          </p:val>
                                        </p:tav>
                                      </p:tavLst>
                                    </p:anim>
                                    <p:anim calcmode="lin" valueType="num">
                                      <p:cBhvr additive="base">
                                        <p:cTn id="27" dur="1000" fill="hold"/>
                                        <p:tgtEl>
                                          <p:spTgt spid="25"/>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1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1000" fill="hold"/>
                                        <p:tgtEl>
                                          <p:spTgt spid="27"/>
                                        </p:tgtEl>
                                        <p:attrNameLst>
                                          <p:attrName>ppt_x</p:attrName>
                                        </p:attrNameLst>
                                      </p:cBhvr>
                                      <p:tavLst>
                                        <p:tav tm="0">
                                          <p:val>
                                            <p:strVal val="#ppt_x"/>
                                          </p:val>
                                        </p:tav>
                                        <p:tav tm="100000">
                                          <p:val>
                                            <p:strVal val="#ppt_x"/>
                                          </p:val>
                                        </p:tav>
                                      </p:tavLst>
                                    </p:anim>
                                    <p:anim calcmode="lin" valueType="num">
                                      <p:cBhvr additive="base">
                                        <p:cTn id="31" dur="1000" fill="hold"/>
                                        <p:tgtEl>
                                          <p:spTgt spid="27"/>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120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1000" fill="hold"/>
                                        <p:tgtEl>
                                          <p:spTgt spid="17"/>
                                        </p:tgtEl>
                                        <p:attrNameLst>
                                          <p:attrName>ppt_x</p:attrName>
                                        </p:attrNameLst>
                                      </p:cBhvr>
                                      <p:tavLst>
                                        <p:tav tm="0">
                                          <p:val>
                                            <p:strVal val="#ppt_x"/>
                                          </p:val>
                                        </p:tav>
                                        <p:tav tm="100000">
                                          <p:val>
                                            <p:strVal val="#ppt_x"/>
                                          </p:val>
                                        </p:tav>
                                      </p:tavLst>
                                    </p:anim>
                                    <p:anim calcmode="lin" valueType="num">
                                      <p:cBhvr additive="base">
                                        <p:cTn id="35" dur="1000" fill="hold"/>
                                        <p:tgtEl>
                                          <p:spTgt spid="17"/>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120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1000" fill="hold"/>
                                        <p:tgtEl>
                                          <p:spTgt spid="22"/>
                                        </p:tgtEl>
                                        <p:attrNameLst>
                                          <p:attrName>ppt_x</p:attrName>
                                        </p:attrNameLst>
                                      </p:cBhvr>
                                      <p:tavLst>
                                        <p:tav tm="0">
                                          <p:val>
                                            <p:strVal val="#ppt_x"/>
                                          </p:val>
                                        </p:tav>
                                        <p:tav tm="100000">
                                          <p:val>
                                            <p:strVal val="#ppt_x"/>
                                          </p:val>
                                        </p:tav>
                                      </p:tavLst>
                                    </p:anim>
                                    <p:anim calcmode="lin" valueType="num">
                                      <p:cBhvr additive="base">
                                        <p:cTn id="39" dur="1000" fill="hold"/>
                                        <p:tgtEl>
                                          <p:spTgt spid="22"/>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120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1000" fill="hold"/>
                                        <p:tgtEl>
                                          <p:spTgt spid="18"/>
                                        </p:tgtEl>
                                        <p:attrNameLst>
                                          <p:attrName>ppt_x</p:attrName>
                                        </p:attrNameLst>
                                      </p:cBhvr>
                                      <p:tavLst>
                                        <p:tav tm="0">
                                          <p:val>
                                            <p:strVal val="#ppt_x"/>
                                          </p:val>
                                        </p:tav>
                                        <p:tav tm="100000">
                                          <p:val>
                                            <p:strVal val="#ppt_x"/>
                                          </p:val>
                                        </p:tav>
                                      </p:tavLst>
                                    </p:anim>
                                    <p:anim calcmode="lin" valueType="num">
                                      <p:cBhvr additive="base">
                                        <p:cTn id="43" dur="1000" fill="hold"/>
                                        <p:tgtEl>
                                          <p:spTgt spid="1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120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1000" fill="hold"/>
                                        <p:tgtEl>
                                          <p:spTgt spid="29"/>
                                        </p:tgtEl>
                                        <p:attrNameLst>
                                          <p:attrName>ppt_x</p:attrName>
                                        </p:attrNameLst>
                                      </p:cBhvr>
                                      <p:tavLst>
                                        <p:tav tm="0">
                                          <p:val>
                                            <p:strVal val="#ppt_x"/>
                                          </p:val>
                                        </p:tav>
                                        <p:tav tm="100000">
                                          <p:val>
                                            <p:strVal val="#ppt_x"/>
                                          </p:val>
                                        </p:tav>
                                      </p:tavLst>
                                    </p:anim>
                                    <p:anim calcmode="lin" valueType="num">
                                      <p:cBhvr additive="base">
                                        <p:cTn id="47" dur="1000" fill="hold"/>
                                        <p:tgtEl>
                                          <p:spTgt spid="29"/>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120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1000" fill="hold"/>
                                        <p:tgtEl>
                                          <p:spTgt spid="31"/>
                                        </p:tgtEl>
                                        <p:attrNameLst>
                                          <p:attrName>ppt_x</p:attrName>
                                        </p:attrNameLst>
                                      </p:cBhvr>
                                      <p:tavLst>
                                        <p:tav tm="0">
                                          <p:val>
                                            <p:strVal val="#ppt_x"/>
                                          </p:val>
                                        </p:tav>
                                        <p:tav tm="100000">
                                          <p:val>
                                            <p:strVal val="#ppt_x"/>
                                          </p:val>
                                        </p:tav>
                                      </p:tavLst>
                                    </p:anim>
                                    <p:anim calcmode="lin" valueType="num">
                                      <p:cBhvr additive="base">
                                        <p:cTn id="51" dur="1000" fill="hold"/>
                                        <p:tgtEl>
                                          <p:spTgt spid="31"/>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1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1000" fill="hold"/>
                                        <p:tgtEl>
                                          <p:spTgt spid="26"/>
                                        </p:tgtEl>
                                        <p:attrNameLst>
                                          <p:attrName>ppt_x</p:attrName>
                                        </p:attrNameLst>
                                      </p:cBhvr>
                                      <p:tavLst>
                                        <p:tav tm="0">
                                          <p:val>
                                            <p:strVal val="#ppt_x"/>
                                          </p:val>
                                        </p:tav>
                                        <p:tav tm="100000">
                                          <p:val>
                                            <p:strVal val="#ppt_x"/>
                                          </p:val>
                                        </p:tav>
                                      </p:tavLst>
                                    </p:anim>
                                    <p:anim calcmode="lin" valueType="num">
                                      <p:cBhvr additive="base">
                                        <p:cTn id="55" dur="1000" fill="hold"/>
                                        <p:tgtEl>
                                          <p:spTgt spid="2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120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1000" fill="hold"/>
                                        <p:tgtEl>
                                          <p:spTgt spid="30"/>
                                        </p:tgtEl>
                                        <p:attrNameLst>
                                          <p:attrName>ppt_x</p:attrName>
                                        </p:attrNameLst>
                                      </p:cBhvr>
                                      <p:tavLst>
                                        <p:tav tm="0">
                                          <p:val>
                                            <p:strVal val="#ppt_x"/>
                                          </p:val>
                                        </p:tav>
                                        <p:tav tm="100000">
                                          <p:val>
                                            <p:strVal val="#ppt_x"/>
                                          </p:val>
                                        </p:tav>
                                      </p:tavLst>
                                    </p:anim>
                                    <p:anim calcmode="lin" valueType="num">
                                      <p:cBhvr additive="base">
                                        <p:cTn id="59" dur="1000" fill="hold"/>
                                        <p:tgtEl>
                                          <p:spTgt spid="30"/>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120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1000" fill="hold"/>
                                        <p:tgtEl>
                                          <p:spTgt spid="21"/>
                                        </p:tgtEl>
                                        <p:attrNameLst>
                                          <p:attrName>ppt_x</p:attrName>
                                        </p:attrNameLst>
                                      </p:cBhvr>
                                      <p:tavLst>
                                        <p:tav tm="0">
                                          <p:val>
                                            <p:strVal val="#ppt_x"/>
                                          </p:val>
                                        </p:tav>
                                        <p:tav tm="100000">
                                          <p:val>
                                            <p:strVal val="#ppt_x"/>
                                          </p:val>
                                        </p:tav>
                                      </p:tavLst>
                                    </p:anim>
                                    <p:anim calcmode="lin" valueType="num">
                                      <p:cBhvr additive="base">
                                        <p:cTn id="63" dur="1000" fill="hold"/>
                                        <p:tgtEl>
                                          <p:spTgt spid="21"/>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1200"/>
                                  </p:stCondLst>
                                  <p:childTnLst>
                                    <p:set>
                                      <p:cBhvr>
                                        <p:cTn id="65" dur="1" fill="hold">
                                          <p:stCondLst>
                                            <p:cond delay="0"/>
                                          </p:stCondLst>
                                        </p:cTn>
                                        <p:tgtEl>
                                          <p:spTgt spid="23"/>
                                        </p:tgtEl>
                                        <p:attrNameLst>
                                          <p:attrName>style.visibility</p:attrName>
                                        </p:attrNameLst>
                                      </p:cBhvr>
                                      <p:to>
                                        <p:strVal val="visible"/>
                                      </p:to>
                                    </p:set>
                                    <p:anim calcmode="lin" valueType="num">
                                      <p:cBhvr additive="base">
                                        <p:cTn id="66" dur="1000" fill="hold"/>
                                        <p:tgtEl>
                                          <p:spTgt spid="23"/>
                                        </p:tgtEl>
                                        <p:attrNameLst>
                                          <p:attrName>ppt_x</p:attrName>
                                        </p:attrNameLst>
                                      </p:cBhvr>
                                      <p:tavLst>
                                        <p:tav tm="0">
                                          <p:val>
                                            <p:strVal val="#ppt_x"/>
                                          </p:val>
                                        </p:tav>
                                        <p:tav tm="100000">
                                          <p:val>
                                            <p:strVal val="#ppt_x"/>
                                          </p:val>
                                        </p:tav>
                                      </p:tavLst>
                                    </p:anim>
                                    <p:anim calcmode="lin" valueType="num">
                                      <p:cBhvr additive="base">
                                        <p:cTn id="67" dur="1000" fill="hold"/>
                                        <p:tgtEl>
                                          <p:spTgt spid="2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0" nodeType="withEffect">
                                  <p:stCondLst>
                                    <p:cond delay="1200"/>
                                  </p:stCondLst>
                                  <p:childTnLst>
                                    <p:set>
                                      <p:cBhvr>
                                        <p:cTn id="69" dur="1" fill="hold">
                                          <p:stCondLst>
                                            <p:cond delay="0"/>
                                          </p:stCondLst>
                                        </p:cTn>
                                        <p:tgtEl>
                                          <p:spTgt spid="15"/>
                                        </p:tgtEl>
                                        <p:attrNameLst>
                                          <p:attrName>style.visibility</p:attrName>
                                        </p:attrNameLst>
                                      </p:cBhvr>
                                      <p:to>
                                        <p:strVal val="visible"/>
                                      </p:to>
                                    </p:set>
                                    <p:anim calcmode="lin" valueType="num">
                                      <p:cBhvr additive="base">
                                        <p:cTn id="70" dur="1000" fill="hold"/>
                                        <p:tgtEl>
                                          <p:spTgt spid="15"/>
                                        </p:tgtEl>
                                        <p:attrNameLst>
                                          <p:attrName>ppt_x</p:attrName>
                                        </p:attrNameLst>
                                      </p:cBhvr>
                                      <p:tavLst>
                                        <p:tav tm="0">
                                          <p:val>
                                            <p:strVal val="#ppt_x"/>
                                          </p:val>
                                        </p:tav>
                                        <p:tav tm="100000">
                                          <p:val>
                                            <p:strVal val="#ppt_x"/>
                                          </p:val>
                                        </p:tav>
                                      </p:tavLst>
                                    </p:anim>
                                    <p:anim calcmode="lin" valueType="num">
                                      <p:cBhvr additive="base">
                                        <p:cTn id="71" dur="1000" fill="hold"/>
                                        <p:tgtEl>
                                          <p:spTgt spid="15"/>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0" nodeType="withEffect">
                                  <p:stCondLst>
                                    <p:cond delay="120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1000" fill="hold"/>
                                        <p:tgtEl>
                                          <p:spTgt spid="28"/>
                                        </p:tgtEl>
                                        <p:attrNameLst>
                                          <p:attrName>ppt_x</p:attrName>
                                        </p:attrNameLst>
                                      </p:cBhvr>
                                      <p:tavLst>
                                        <p:tav tm="0">
                                          <p:val>
                                            <p:strVal val="#ppt_x"/>
                                          </p:val>
                                        </p:tav>
                                        <p:tav tm="100000">
                                          <p:val>
                                            <p:strVal val="#ppt_x"/>
                                          </p:val>
                                        </p:tav>
                                      </p:tavLst>
                                    </p:anim>
                                    <p:anim calcmode="lin" valueType="num">
                                      <p:cBhvr additive="base">
                                        <p:cTn id="75" dur="1000" fill="hold"/>
                                        <p:tgtEl>
                                          <p:spTgt spid="28"/>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0" nodeType="withEffect">
                                  <p:stCondLst>
                                    <p:cond delay="1200"/>
                                  </p:stCondLst>
                                  <p:childTnLst>
                                    <p:set>
                                      <p:cBhvr>
                                        <p:cTn id="77" dur="1" fill="hold">
                                          <p:stCondLst>
                                            <p:cond delay="0"/>
                                          </p:stCondLst>
                                        </p:cTn>
                                        <p:tgtEl>
                                          <p:spTgt spid="14"/>
                                        </p:tgtEl>
                                        <p:attrNameLst>
                                          <p:attrName>style.visibility</p:attrName>
                                        </p:attrNameLst>
                                      </p:cBhvr>
                                      <p:to>
                                        <p:strVal val="visible"/>
                                      </p:to>
                                    </p:set>
                                    <p:anim calcmode="lin" valueType="num">
                                      <p:cBhvr additive="base">
                                        <p:cTn id="78" dur="1000" fill="hold"/>
                                        <p:tgtEl>
                                          <p:spTgt spid="14"/>
                                        </p:tgtEl>
                                        <p:attrNameLst>
                                          <p:attrName>ppt_x</p:attrName>
                                        </p:attrNameLst>
                                      </p:cBhvr>
                                      <p:tavLst>
                                        <p:tav tm="0">
                                          <p:val>
                                            <p:strVal val="#ppt_x"/>
                                          </p:val>
                                        </p:tav>
                                        <p:tav tm="100000">
                                          <p:val>
                                            <p:strVal val="#ppt_x"/>
                                          </p:val>
                                        </p:tav>
                                      </p:tavLst>
                                    </p:anim>
                                    <p:anim calcmode="lin" valueType="num">
                                      <p:cBhvr additive="base">
                                        <p:cTn id="79" dur="1000" fill="hold"/>
                                        <p:tgtEl>
                                          <p:spTgt spid="14"/>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1200"/>
                                  </p:stCondLst>
                                  <p:childTnLst>
                                    <p:set>
                                      <p:cBhvr>
                                        <p:cTn id="81" dur="1" fill="hold">
                                          <p:stCondLst>
                                            <p:cond delay="0"/>
                                          </p:stCondLst>
                                        </p:cTn>
                                        <p:tgtEl>
                                          <p:spTgt spid="24"/>
                                        </p:tgtEl>
                                        <p:attrNameLst>
                                          <p:attrName>style.visibility</p:attrName>
                                        </p:attrNameLst>
                                      </p:cBhvr>
                                      <p:to>
                                        <p:strVal val="visible"/>
                                      </p:to>
                                    </p:set>
                                    <p:anim calcmode="lin" valueType="num">
                                      <p:cBhvr additive="base">
                                        <p:cTn id="82" dur="1000" fill="hold"/>
                                        <p:tgtEl>
                                          <p:spTgt spid="24"/>
                                        </p:tgtEl>
                                        <p:attrNameLst>
                                          <p:attrName>ppt_x</p:attrName>
                                        </p:attrNameLst>
                                      </p:cBhvr>
                                      <p:tavLst>
                                        <p:tav tm="0">
                                          <p:val>
                                            <p:strVal val="#ppt_x"/>
                                          </p:val>
                                        </p:tav>
                                        <p:tav tm="100000">
                                          <p:val>
                                            <p:strVal val="#ppt_x"/>
                                          </p:val>
                                        </p:tav>
                                      </p:tavLst>
                                    </p:anim>
                                    <p:anim calcmode="lin" valueType="num">
                                      <p:cBhvr additive="base">
                                        <p:cTn id="83" dur="1000" fill="hold"/>
                                        <p:tgtEl>
                                          <p:spTgt spid="24"/>
                                        </p:tgtEl>
                                        <p:attrNameLst>
                                          <p:attrName>ppt_y</p:attrName>
                                        </p:attrNameLst>
                                      </p:cBhvr>
                                      <p:tavLst>
                                        <p:tav tm="0">
                                          <p:val>
                                            <p:strVal val="0-#ppt_h/2"/>
                                          </p:val>
                                        </p:tav>
                                        <p:tav tm="100000">
                                          <p:val>
                                            <p:strVal val="#ppt_y"/>
                                          </p:val>
                                        </p:tav>
                                      </p:tavLst>
                                    </p:anim>
                                  </p:childTnLst>
                                </p:cTn>
                              </p:par>
                              <p:par>
                                <p:cTn id="84" presetID="10" presetClass="entr" presetSubtype="0" fill="hold" grpId="0" nodeType="withEffect">
                                  <p:stCondLst>
                                    <p:cond delay="2500"/>
                                  </p:stCondLst>
                                  <p:childTnLst>
                                    <p:set>
                                      <p:cBhvr>
                                        <p:cTn id="85" dur="1" fill="hold">
                                          <p:stCondLst>
                                            <p:cond delay="0"/>
                                          </p:stCondLst>
                                        </p:cTn>
                                        <p:tgtEl>
                                          <p:spTgt spid="8"/>
                                        </p:tgtEl>
                                        <p:attrNameLst>
                                          <p:attrName>style.visibility</p:attrName>
                                        </p:attrNameLst>
                                      </p:cBhvr>
                                      <p:to>
                                        <p:strVal val="visible"/>
                                      </p:to>
                                    </p:set>
                                    <p:animEffect transition="in" filter="fade">
                                      <p:cBhvr>
                                        <p:cTn id="86" dur="500"/>
                                        <p:tgtEl>
                                          <p:spTgt spid="8"/>
                                        </p:tgtEl>
                                      </p:cBhvr>
                                    </p:animEffect>
                                  </p:childTnLst>
                                </p:cTn>
                              </p:par>
                              <p:par>
                                <p:cTn id="87" presetID="10" presetClass="entr" presetSubtype="0" fill="hold" nodeType="withEffect">
                                  <p:stCondLst>
                                    <p:cond delay="2500"/>
                                  </p:stCondLst>
                                  <p:childTnLst>
                                    <p:set>
                                      <p:cBhvr>
                                        <p:cTn id="88" dur="1" fill="hold">
                                          <p:stCondLst>
                                            <p:cond delay="0"/>
                                          </p:stCondLst>
                                        </p:cTn>
                                        <p:tgtEl>
                                          <p:spTgt spid="2"/>
                                        </p:tgtEl>
                                        <p:attrNameLst>
                                          <p:attrName>style.visibility</p:attrName>
                                        </p:attrNameLst>
                                      </p:cBhvr>
                                      <p:to>
                                        <p:strVal val="visible"/>
                                      </p:to>
                                    </p:set>
                                    <p:animEffect transition="in" filter="fade">
                                      <p:cBhvr>
                                        <p:cTn id="89" dur="500"/>
                                        <p:tgtEl>
                                          <p:spTgt spid="2"/>
                                        </p:tgtEl>
                                      </p:cBhvr>
                                    </p:animEffect>
                                  </p:childTnLst>
                                </p:cTn>
                              </p:par>
                              <p:par>
                                <p:cTn id="90" presetID="10" presetClass="entr" presetSubtype="0" fill="hold" nodeType="withEffect">
                                  <p:stCondLst>
                                    <p:cond delay="250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10" presetClass="entr" presetSubtype="0" fill="hold" nodeType="withEffect">
                                  <p:stCondLst>
                                    <p:cond delay="250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par>
                                <p:cTn id="96" presetID="10" presetClass="entr" presetSubtype="0" fill="hold" nodeType="withEffect">
                                  <p:stCondLst>
                                    <p:cond delay="250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par>
                                <p:cTn id="99" presetID="10" presetClass="entr" presetSubtype="0" fill="hold" grpId="0" nodeType="withEffect">
                                  <p:stCondLst>
                                    <p:cond delay="2500"/>
                                  </p:stCondLst>
                                  <p:childTnLst>
                                    <p:set>
                                      <p:cBhvr>
                                        <p:cTn id="100" dur="1" fill="hold">
                                          <p:stCondLst>
                                            <p:cond delay="0"/>
                                          </p:stCondLst>
                                        </p:cTn>
                                        <p:tgtEl>
                                          <p:spTgt spid="12"/>
                                        </p:tgtEl>
                                        <p:attrNameLst>
                                          <p:attrName>style.visibility</p:attrName>
                                        </p:attrNameLst>
                                      </p:cBhvr>
                                      <p:to>
                                        <p:strVal val="visible"/>
                                      </p:to>
                                    </p:set>
                                    <p:animEffect transition="in" filter="fade">
                                      <p:cBhvr>
                                        <p:cTn id="101" dur="500"/>
                                        <p:tgtEl>
                                          <p:spTgt spid="12"/>
                                        </p:tgtEl>
                                      </p:cBhvr>
                                    </p:animEffect>
                                  </p:childTnLst>
                                </p:cTn>
                              </p:par>
                              <p:par>
                                <p:cTn id="102" presetID="10" presetClass="entr" presetSubtype="0" fill="hold" grpId="0" nodeType="withEffect">
                                  <p:stCondLst>
                                    <p:cond delay="250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500"/>
                                        <p:tgtEl>
                                          <p:spTgt spid="13"/>
                                        </p:tgtEl>
                                      </p:cBhvr>
                                    </p:animEffect>
                                  </p:childTnLst>
                                </p:cTn>
                              </p:par>
                              <p:par>
                                <p:cTn id="105" presetID="10" presetClass="entr" presetSubtype="0" fill="hold" nodeType="withEffect">
                                  <p:stCondLst>
                                    <p:cond delay="250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108" repeatCount="indefinite" fill="hold" display="0">
                  <p:stCondLst>
                    <p:cond delay="indefinite"/>
                  </p:stCondLst>
                  <p:endCondLst>
                    <p:cond evt="onStopAudio" delay="0">
                      <p:tgtEl>
                        <p:sldTgt/>
                      </p:tgtEl>
                    </p:cond>
                  </p:endCondLst>
                </p:cTn>
                <p:tgtEl>
                  <p:spTgt spid="43"/>
                </p:tgtEl>
              </p:cMediaNode>
            </p:audio>
          </p:childTnLst>
        </p:cTn>
      </p:par>
    </p:tnLst>
    <p:bldLst>
      <p:bldP spid="8"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6"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p:cNvSpPr/>
          <p:nvPr/>
        </p:nvSpPr>
        <p:spPr>
          <a:xfrm>
            <a:off x="4486323" y="1054415"/>
            <a:ext cx="3222022" cy="3222022"/>
          </a:xfrm>
          <a:prstGeom prst="ellipse">
            <a:avLst/>
          </a:prstGeom>
          <a:blipFill dpi="0" rotWithShape="1">
            <a:blip r:embed="rId2"/>
            <a:srcRect/>
            <a:stretch>
              <a:fillRect l="-98483" t="-40061" r="-113694" b="-35537"/>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50" name="文本框 49"/>
          <p:cNvSpPr txBox="1"/>
          <p:nvPr/>
        </p:nvSpPr>
        <p:spPr>
          <a:xfrm>
            <a:off x="4980053" y="4761631"/>
            <a:ext cx="22318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等线" panose="02010600030101010101" pitchFamily="2" charset="-122"/>
                <a:cs typeface="Segoe UI Semibold" panose="020B0702040204020203" pitchFamily="34" charset="0"/>
              </a:rPr>
              <a:t>功能分析</a:t>
            </a:r>
          </a:p>
        </p:txBody>
      </p:sp>
      <p:sp>
        <p:nvSpPr>
          <p:cNvPr id="52" name="文本框 51"/>
          <p:cNvSpPr txBox="1"/>
          <p:nvPr/>
        </p:nvSpPr>
        <p:spPr>
          <a:xfrm>
            <a:off x="1378941" y="5549370"/>
            <a:ext cx="9434118" cy="31470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等线" panose="02010600030101010101" pitchFamily="2" charset="-122"/>
                <a:cs typeface="Segoe UI Light" panose="020B0502040204020203" pitchFamily="34" charset="0"/>
              </a:rPr>
              <a:t>The  functions</a:t>
            </a:r>
            <a:endParaRPr kumimoji="0" lang="zh-CN" altLang="en-US" sz="11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等线" panose="02010600030101010101" pitchFamily="2" charset="-122"/>
              <a:cs typeface="Segoe UI Light" panose="020B0502040204020203" pitchFamily="34" charset="0"/>
            </a:endParaRPr>
          </a:p>
        </p:txBody>
      </p:sp>
      <p:sp>
        <p:nvSpPr>
          <p:cNvPr id="45" name="椭圆 44"/>
          <p:cNvSpPr/>
          <p:nvPr/>
        </p:nvSpPr>
        <p:spPr>
          <a:xfrm>
            <a:off x="5280514" y="1777024"/>
            <a:ext cx="1630973" cy="1630974"/>
          </a:xfrm>
          <a:prstGeom prst="ellipse">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186931" y="1683441"/>
            <a:ext cx="1818140" cy="1818140"/>
          </a:xfrm>
          <a:prstGeom prst="ellipse">
            <a:avLst/>
          </a:prstGeom>
          <a:no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483175" y="3520397"/>
            <a:ext cx="119156" cy="119156"/>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673158" y="3434556"/>
            <a:ext cx="69190" cy="691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5167885" y="2665426"/>
            <a:ext cx="73503" cy="73503"/>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5580209" y="1886379"/>
            <a:ext cx="1126405" cy="1107996"/>
          </a:xfrm>
          <a:prstGeom prst="rect">
            <a:avLst/>
          </a:prstGeom>
          <a:noFill/>
        </p:spPr>
        <p:txBody>
          <a:bodyPr wrap="square" rtlCol="0">
            <a:spAutoFit/>
          </a:bodyPr>
          <a:lstStyle/>
          <a:p>
            <a:r>
              <a:rPr lang="en-US" altLang="zh-CN" sz="6600" dirty="0">
                <a:solidFill>
                  <a:schemeClr val="bg1">
                    <a:lumMod val="95000"/>
                  </a:schemeClr>
                </a:solidFill>
                <a:latin typeface="Calibri" panose="020F0502020204030204" pitchFamily="34" charset="0"/>
                <a:ea typeface="+mj-ea"/>
                <a:cs typeface="Calibri" panose="020F0502020204030204" pitchFamily="34" charset="0"/>
              </a:rPr>
              <a:t>03</a:t>
            </a:r>
            <a:endParaRPr lang="zh-CN" altLang="en-US" sz="6600" dirty="0">
              <a:solidFill>
                <a:schemeClr val="bg1">
                  <a:lumMod val="95000"/>
                </a:schemeClr>
              </a:solidFill>
              <a:latin typeface="Calibri" panose="020F0502020204030204" pitchFamily="34" charset="0"/>
              <a:ea typeface="+mj-ea"/>
              <a:cs typeface="Calibri" panose="020F0502020204030204" pitchFamily="34" charset="0"/>
            </a:endParaRPr>
          </a:p>
        </p:txBody>
      </p:sp>
      <p:grpSp>
        <p:nvGrpSpPr>
          <p:cNvPr id="55" name="组合 54"/>
          <p:cNvGrpSpPr/>
          <p:nvPr/>
        </p:nvGrpSpPr>
        <p:grpSpPr>
          <a:xfrm>
            <a:off x="5044791" y="1510781"/>
            <a:ext cx="2116445" cy="2161093"/>
            <a:chOff x="5044791" y="1510781"/>
            <a:chExt cx="2116445" cy="2161093"/>
          </a:xfrm>
        </p:grpSpPr>
        <p:sp>
          <p:nvSpPr>
            <p:cNvPr id="56" name="弧形 55"/>
            <p:cNvSpPr/>
            <p:nvPr/>
          </p:nvSpPr>
          <p:spPr>
            <a:xfrm>
              <a:off x="5044791" y="1523617"/>
              <a:ext cx="2116445" cy="2148257"/>
            </a:xfrm>
            <a:prstGeom prst="arc">
              <a:avLst>
                <a:gd name="adj1" fmla="val 16135557"/>
                <a:gd name="adj2" fmla="val 893857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椭圆 56"/>
            <p:cNvSpPr/>
            <p:nvPr/>
          </p:nvSpPr>
          <p:spPr>
            <a:xfrm>
              <a:off x="6068704" y="1510781"/>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177571" y="3129313"/>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4705970" y="1257299"/>
            <a:ext cx="2698189" cy="2748055"/>
            <a:chOff x="4705970" y="1257299"/>
            <a:chExt cx="2698189" cy="2748055"/>
          </a:xfrm>
        </p:grpSpPr>
        <p:sp>
          <p:nvSpPr>
            <p:cNvPr id="60" name="弧形 59"/>
            <p:cNvSpPr/>
            <p:nvPr/>
          </p:nvSpPr>
          <p:spPr>
            <a:xfrm>
              <a:off x="4705970" y="1269126"/>
              <a:ext cx="2698189" cy="2724217"/>
            </a:xfrm>
            <a:prstGeom prst="arc">
              <a:avLst>
                <a:gd name="adj1" fmla="val 5368489"/>
                <a:gd name="adj2" fmla="val 16261056"/>
              </a:avLst>
            </a:prstGeom>
            <a:noFill/>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椭圆 60"/>
            <p:cNvSpPr/>
            <p:nvPr/>
          </p:nvSpPr>
          <p:spPr>
            <a:xfrm>
              <a:off x="6068704" y="1257299"/>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050909" y="3976724"/>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5280513" y="1523617"/>
            <a:ext cx="2123646" cy="2261506"/>
            <a:chOff x="5280513" y="1523617"/>
            <a:chExt cx="2123646" cy="2261506"/>
          </a:xfrm>
        </p:grpSpPr>
        <p:sp>
          <p:nvSpPr>
            <p:cNvPr id="64" name="弧形 63"/>
            <p:cNvSpPr/>
            <p:nvPr/>
          </p:nvSpPr>
          <p:spPr>
            <a:xfrm>
              <a:off x="5280513" y="1523617"/>
              <a:ext cx="2123646" cy="2261506"/>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椭圆 64"/>
            <p:cNvSpPr/>
            <p:nvPr/>
          </p:nvSpPr>
          <p:spPr>
            <a:xfrm>
              <a:off x="6991645" y="3518145"/>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椭圆 65"/>
          <p:cNvSpPr/>
          <p:nvPr/>
        </p:nvSpPr>
        <p:spPr>
          <a:xfrm>
            <a:off x="7403596" y="1463180"/>
            <a:ext cx="95201" cy="952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5708606" y="2816644"/>
            <a:ext cx="741866" cy="369332"/>
          </a:xfrm>
          <a:prstGeom prst="rect">
            <a:avLst/>
          </a:prstGeom>
          <a:noFill/>
        </p:spPr>
        <p:txBody>
          <a:bodyPr wrap="square" rtlCol="0">
            <a:spAutoFit/>
          </a:bodyPr>
          <a:lstStyle/>
          <a:p>
            <a:r>
              <a:rPr lang="en-US" altLang="zh-CN" b="1" dirty="0">
                <a:solidFill>
                  <a:schemeClr val="bg1">
                    <a:lumMod val="95000"/>
                  </a:schemeClr>
                </a:solidFill>
                <a:latin typeface="+mn-ea"/>
              </a:rPr>
              <a:t>PART</a:t>
            </a:r>
            <a:endParaRPr lang="zh-CN" altLang="en-US" b="1" dirty="0">
              <a:solidFill>
                <a:schemeClr val="bg1">
                  <a:lumMod val="95000"/>
                </a:schemeClr>
              </a:solidFill>
              <a:latin typeface="+mn-ea"/>
            </a:endParaRPr>
          </a:p>
        </p:txBody>
      </p:sp>
      <p:sp>
        <p:nvSpPr>
          <p:cNvPr id="68" name="Oval 42"/>
          <p:cNvSpPr/>
          <p:nvPr/>
        </p:nvSpPr>
        <p:spPr>
          <a:xfrm>
            <a:off x="4316399" y="885825"/>
            <a:ext cx="3559202" cy="3559202"/>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944009" y="1683441"/>
            <a:ext cx="144718" cy="14471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179143" y="1552171"/>
            <a:ext cx="58600" cy="5860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5035306" y="3512891"/>
            <a:ext cx="107812" cy="118372"/>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7318444" y="2293374"/>
            <a:ext cx="95201" cy="95201"/>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par>
                                <p:cTn id="10" presetID="50" presetClass="entr" presetSubtype="0" decel="100000" fill="hold" grpId="0" nodeType="withEffect">
                                  <p:stCondLst>
                                    <p:cond delay="200"/>
                                  </p:stCondLst>
                                  <p:childTnLst>
                                    <p:set>
                                      <p:cBhvr>
                                        <p:cTn id="11" dur="1" fill="hold">
                                          <p:stCondLst>
                                            <p:cond delay="0"/>
                                          </p:stCondLst>
                                        </p:cTn>
                                        <p:tgtEl>
                                          <p:spTgt spid="54"/>
                                        </p:tgtEl>
                                        <p:attrNameLst>
                                          <p:attrName>style.visibility</p:attrName>
                                        </p:attrNameLst>
                                      </p:cBhvr>
                                      <p:to>
                                        <p:strVal val="visible"/>
                                      </p:to>
                                    </p:set>
                                    <p:anim calcmode="lin" valueType="num">
                                      <p:cBhvr>
                                        <p:cTn id="12" dur="1000" fill="hold"/>
                                        <p:tgtEl>
                                          <p:spTgt spid="54"/>
                                        </p:tgtEl>
                                        <p:attrNameLst>
                                          <p:attrName>ppt_w</p:attrName>
                                        </p:attrNameLst>
                                      </p:cBhvr>
                                      <p:tavLst>
                                        <p:tav tm="0">
                                          <p:val>
                                            <p:strVal val="#ppt_w+.3"/>
                                          </p:val>
                                        </p:tav>
                                        <p:tav tm="100000">
                                          <p:val>
                                            <p:strVal val="#ppt_w"/>
                                          </p:val>
                                        </p:tav>
                                      </p:tavLst>
                                    </p:anim>
                                    <p:anim calcmode="lin" valueType="num">
                                      <p:cBhvr>
                                        <p:cTn id="13" dur="1000" fill="hold"/>
                                        <p:tgtEl>
                                          <p:spTgt spid="54"/>
                                        </p:tgtEl>
                                        <p:attrNameLst>
                                          <p:attrName>ppt_h</p:attrName>
                                        </p:attrNameLst>
                                      </p:cBhvr>
                                      <p:tavLst>
                                        <p:tav tm="0">
                                          <p:val>
                                            <p:strVal val="#ppt_h"/>
                                          </p:val>
                                        </p:tav>
                                        <p:tav tm="100000">
                                          <p:val>
                                            <p:strVal val="#ppt_h"/>
                                          </p:val>
                                        </p:tav>
                                      </p:tavLst>
                                    </p:anim>
                                    <p:animEffect transition="in" filter="fade">
                                      <p:cBhvr>
                                        <p:cTn id="14" dur="1000"/>
                                        <p:tgtEl>
                                          <p:spTgt spid="54"/>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67"/>
                                        </p:tgtEl>
                                        <p:attrNameLst>
                                          <p:attrName>style.visibility</p:attrName>
                                        </p:attrNameLst>
                                      </p:cBhvr>
                                      <p:to>
                                        <p:strVal val="visible"/>
                                      </p:to>
                                    </p:set>
                                    <p:anim calcmode="lin" valueType="num">
                                      <p:cBhvr>
                                        <p:cTn id="17" dur="500" fill="hold"/>
                                        <p:tgtEl>
                                          <p:spTgt spid="67"/>
                                        </p:tgtEl>
                                        <p:attrNameLst>
                                          <p:attrName>ppt_w</p:attrName>
                                        </p:attrNameLst>
                                      </p:cBhvr>
                                      <p:tavLst>
                                        <p:tav tm="0">
                                          <p:val>
                                            <p:fltVal val="0"/>
                                          </p:val>
                                        </p:tav>
                                        <p:tav tm="100000">
                                          <p:val>
                                            <p:strVal val="#ppt_w"/>
                                          </p:val>
                                        </p:tav>
                                      </p:tavLst>
                                    </p:anim>
                                    <p:anim calcmode="lin" valueType="num">
                                      <p:cBhvr>
                                        <p:cTn id="18" dur="500" fill="hold"/>
                                        <p:tgtEl>
                                          <p:spTgt spid="67"/>
                                        </p:tgtEl>
                                        <p:attrNameLst>
                                          <p:attrName>ppt_h</p:attrName>
                                        </p:attrNameLst>
                                      </p:cBhvr>
                                      <p:tavLst>
                                        <p:tav tm="0">
                                          <p:val>
                                            <p:fltVal val="0"/>
                                          </p:val>
                                        </p:tav>
                                        <p:tav tm="100000">
                                          <p:val>
                                            <p:strVal val="#ppt_h"/>
                                          </p:val>
                                        </p:tav>
                                      </p:tavLst>
                                    </p:anim>
                                    <p:animEffect transition="in" filter="fade">
                                      <p:cBhvr>
                                        <p:cTn id="19" dur="500"/>
                                        <p:tgtEl>
                                          <p:spTgt spid="67"/>
                                        </p:tgtEl>
                                      </p:cBhvr>
                                    </p:animEffect>
                                  </p:childTnLst>
                                </p:cTn>
                              </p:par>
                              <p:par>
                                <p:cTn id="20" presetID="18" presetClass="entr" presetSubtype="12" fill="hold" grpId="0" nodeType="withEffect">
                                  <p:stCondLst>
                                    <p:cond delay="400"/>
                                  </p:stCondLst>
                                  <p:childTnLst>
                                    <p:set>
                                      <p:cBhvr>
                                        <p:cTn id="21" dur="1" fill="hold">
                                          <p:stCondLst>
                                            <p:cond delay="0"/>
                                          </p:stCondLst>
                                        </p:cTn>
                                        <p:tgtEl>
                                          <p:spTgt spid="68"/>
                                        </p:tgtEl>
                                        <p:attrNameLst>
                                          <p:attrName>style.visibility</p:attrName>
                                        </p:attrNameLst>
                                      </p:cBhvr>
                                      <p:to>
                                        <p:strVal val="visible"/>
                                      </p:to>
                                    </p:set>
                                    <p:animEffect transition="in" filter="strips(downLeft)">
                                      <p:cBhvr>
                                        <p:cTn id="22" dur="750"/>
                                        <p:tgtEl>
                                          <p:spTgt spid="68"/>
                                        </p:tgtEl>
                                      </p:cBhvr>
                                    </p:animEffect>
                                  </p:childTnLst>
                                </p:cTn>
                              </p:par>
                              <p:par>
                                <p:cTn id="23" presetID="18" presetClass="entr" presetSubtype="12" fill="hold" nodeType="withEffect">
                                  <p:stCondLst>
                                    <p:cond delay="600"/>
                                  </p:stCondLst>
                                  <p:childTnLst>
                                    <p:set>
                                      <p:cBhvr>
                                        <p:cTn id="24" dur="1" fill="hold">
                                          <p:stCondLst>
                                            <p:cond delay="0"/>
                                          </p:stCondLst>
                                        </p:cTn>
                                        <p:tgtEl>
                                          <p:spTgt spid="63"/>
                                        </p:tgtEl>
                                        <p:attrNameLst>
                                          <p:attrName>style.visibility</p:attrName>
                                        </p:attrNameLst>
                                      </p:cBhvr>
                                      <p:to>
                                        <p:strVal val="visible"/>
                                      </p:to>
                                    </p:set>
                                    <p:animEffect transition="in" filter="strips(downLeft)">
                                      <p:cBhvr>
                                        <p:cTn id="25" dur="750"/>
                                        <p:tgtEl>
                                          <p:spTgt spid="63"/>
                                        </p:tgtEl>
                                      </p:cBhvr>
                                    </p:animEffect>
                                  </p:childTnLst>
                                </p:cTn>
                              </p:par>
                              <p:par>
                                <p:cTn id="26" presetID="18" presetClass="entr" presetSubtype="3" fill="hold" nodeType="withEffect">
                                  <p:stCondLst>
                                    <p:cond delay="800"/>
                                  </p:stCondLst>
                                  <p:childTnLst>
                                    <p:set>
                                      <p:cBhvr>
                                        <p:cTn id="27" dur="1" fill="hold">
                                          <p:stCondLst>
                                            <p:cond delay="0"/>
                                          </p:stCondLst>
                                        </p:cTn>
                                        <p:tgtEl>
                                          <p:spTgt spid="59"/>
                                        </p:tgtEl>
                                        <p:attrNameLst>
                                          <p:attrName>style.visibility</p:attrName>
                                        </p:attrNameLst>
                                      </p:cBhvr>
                                      <p:to>
                                        <p:strVal val="visible"/>
                                      </p:to>
                                    </p:set>
                                    <p:animEffect transition="in" filter="strips(upRight)">
                                      <p:cBhvr>
                                        <p:cTn id="28" dur="750"/>
                                        <p:tgtEl>
                                          <p:spTgt spid="59"/>
                                        </p:tgtEl>
                                      </p:cBhvr>
                                    </p:animEffect>
                                  </p:childTnLst>
                                </p:cTn>
                              </p:par>
                              <p:par>
                                <p:cTn id="29" presetID="18" presetClass="entr" presetSubtype="12" fill="hold" nodeType="withEffect">
                                  <p:stCondLst>
                                    <p:cond delay="1000"/>
                                  </p:stCondLst>
                                  <p:childTnLst>
                                    <p:set>
                                      <p:cBhvr>
                                        <p:cTn id="30" dur="1" fill="hold">
                                          <p:stCondLst>
                                            <p:cond delay="0"/>
                                          </p:stCondLst>
                                        </p:cTn>
                                        <p:tgtEl>
                                          <p:spTgt spid="55"/>
                                        </p:tgtEl>
                                        <p:attrNameLst>
                                          <p:attrName>style.visibility</p:attrName>
                                        </p:attrNameLst>
                                      </p:cBhvr>
                                      <p:to>
                                        <p:strVal val="visible"/>
                                      </p:to>
                                    </p:set>
                                    <p:animEffect transition="in" filter="strips(downLeft)">
                                      <p:cBhvr>
                                        <p:cTn id="31" dur="750"/>
                                        <p:tgtEl>
                                          <p:spTgt spid="55"/>
                                        </p:tgtEl>
                                      </p:cBhvr>
                                    </p:animEffect>
                                  </p:childTnLst>
                                </p:cTn>
                              </p:par>
                              <p:par>
                                <p:cTn id="32" presetID="18" presetClass="entr" presetSubtype="3" fill="hold" grpId="0" nodeType="withEffect">
                                  <p:stCondLst>
                                    <p:cond delay="1100"/>
                                  </p:stCondLst>
                                  <p:childTnLst>
                                    <p:set>
                                      <p:cBhvr>
                                        <p:cTn id="33" dur="1" fill="hold">
                                          <p:stCondLst>
                                            <p:cond delay="0"/>
                                          </p:stCondLst>
                                        </p:cTn>
                                        <p:tgtEl>
                                          <p:spTgt spid="46"/>
                                        </p:tgtEl>
                                        <p:attrNameLst>
                                          <p:attrName>style.visibility</p:attrName>
                                        </p:attrNameLst>
                                      </p:cBhvr>
                                      <p:to>
                                        <p:strVal val="visible"/>
                                      </p:to>
                                    </p:set>
                                    <p:animEffect transition="in" filter="strips(upRight)">
                                      <p:cBhvr>
                                        <p:cTn id="34" dur="750"/>
                                        <p:tgtEl>
                                          <p:spTgt spid="46"/>
                                        </p:tgtEl>
                                      </p:cBhvr>
                                    </p:animEffect>
                                  </p:childTnLst>
                                </p:cTn>
                              </p:par>
                              <p:par>
                                <p:cTn id="35" presetID="2" presetClass="entr" presetSubtype="1" decel="100000" fill="hold" grpId="0" nodeType="withEffect">
                                  <p:stCondLst>
                                    <p:cond delay="180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1000" fill="hold"/>
                                        <p:tgtEl>
                                          <p:spTgt spid="66"/>
                                        </p:tgtEl>
                                        <p:attrNameLst>
                                          <p:attrName>ppt_x</p:attrName>
                                        </p:attrNameLst>
                                      </p:cBhvr>
                                      <p:tavLst>
                                        <p:tav tm="0">
                                          <p:val>
                                            <p:strVal val="#ppt_x"/>
                                          </p:val>
                                        </p:tav>
                                        <p:tav tm="100000">
                                          <p:val>
                                            <p:strVal val="#ppt_x"/>
                                          </p:val>
                                        </p:tav>
                                      </p:tavLst>
                                    </p:anim>
                                    <p:anim calcmode="lin" valueType="num">
                                      <p:cBhvr additive="base">
                                        <p:cTn id="38" dur="1000" fill="hold"/>
                                        <p:tgtEl>
                                          <p:spTgt spid="66"/>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80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1000" fill="hold"/>
                                        <p:tgtEl>
                                          <p:spTgt spid="72"/>
                                        </p:tgtEl>
                                        <p:attrNameLst>
                                          <p:attrName>ppt_x</p:attrName>
                                        </p:attrNameLst>
                                      </p:cBhvr>
                                      <p:tavLst>
                                        <p:tav tm="0">
                                          <p:val>
                                            <p:strVal val="#ppt_x"/>
                                          </p:val>
                                        </p:tav>
                                        <p:tav tm="100000">
                                          <p:val>
                                            <p:strVal val="#ppt_x"/>
                                          </p:val>
                                        </p:tav>
                                      </p:tavLst>
                                    </p:anim>
                                    <p:anim calcmode="lin" valueType="num">
                                      <p:cBhvr additive="base">
                                        <p:cTn id="42" dur="1000" fill="hold"/>
                                        <p:tgtEl>
                                          <p:spTgt spid="72"/>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800"/>
                                  </p:stCondLst>
                                  <p:childTnLst>
                                    <p:set>
                                      <p:cBhvr>
                                        <p:cTn id="44" dur="1" fill="hold">
                                          <p:stCondLst>
                                            <p:cond delay="0"/>
                                          </p:stCondLst>
                                        </p:cTn>
                                        <p:tgtEl>
                                          <p:spTgt spid="71"/>
                                        </p:tgtEl>
                                        <p:attrNameLst>
                                          <p:attrName>style.visibility</p:attrName>
                                        </p:attrNameLst>
                                      </p:cBhvr>
                                      <p:to>
                                        <p:strVal val="visible"/>
                                      </p:to>
                                    </p:set>
                                    <p:anim calcmode="lin" valueType="num">
                                      <p:cBhvr additive="base">
                                        <p:cTn id="45" dur="1000" fill="hold"/>
                                        <p:tgtEl>
                                          <p:spTgt spid="71"/>
                                        </p:tgtEl>
                                        <p:attrNameLst>
                                          <p:attrName>ppt_x</p:attrName>
                                        </p:attrNameLst>
                                      </p:cBhvr>
                                      <p:tavLst>
                                        <p:tav tm="0">
                                          <p:val>
                                            <p:strVal val="#ppt_x"/>
                                          </p:val>
                                        </p:tav>
                                        <p:tav tm="100000">
                                          <p:val>
                                            <p:strVal val="#ppt_x"/>
                                          </p:val>
                                        </p:tav>
                                      </p:tavLst>
                                    </p:anim>
                                    <p:anim calcmode="lin" valueType="num">
                                      <p:cBhvr additive="base">
                                        <p:cTn id="46" dur="1000" fill="hold"/>
                                        <p:tgtEl>
                                          <p:spTgt spid="71"/>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800"/>
                                  </p:stCondLst>
                                  <p:childTnLst>
                                    <p:set>
                                      <p:cBhvr>
                                        <p:cTn id="48" dur="1" fill="hold">
                                          <p:stCondLst>
                                            <p:cond delay="0"/>
                                          </p:stCondLst>
                                        </p:cTn>
                                        <p:tgtEl>
                                          <p:spTgt spid="69"/>
                                        </p:tgtEl>
                                        <p:attrNameLst>
                                          <p:attrName>style.visibility</p:attrName>
                                        </p:attrNameLst>
                                      </p:cBhvr>
                                      <p:to>
                                        <p:strVal val="visible"/>
                                      </p:to>
                                    </p:set>
                                    <p:anim calcmode="lin" valueType="num">
                                      <p:cBhvr additive="base">
                                        <p:cTn id="49" dur="1000" fill="hold"/>
                                        <p:tgtEl>
                                          <p:spTgt spid="69"/>
                                        </p:tgtEl>
                                        <p:attrNameLst>
                                          <p:attrName>ppt_x</p:attrName>
                                        </p:attrNameLst>
                                      </p:cBhvr>
                                      <p:tavLst>
                                        <p:tav tm="0">
                                          <p:val>
                                            <p:strVal val="#ppt_x"/>
                                          </p:val>
                                        </p:tav>
                                        <p:tav tm="100000">
                                          <p:val>
                                            <p:strVal val="#ppt_x"/>
                                          </p:val>
                                        </p:tav>
                                      </p:tavLst>
                                    </p:anim>
                                    <p:anim calcmode="lin" valueType="num">
                                      <p:cBhvr additive="base">
                                        <p:cTn id="50" dur="1000" fill="hold"/>
                                        <p:tgtEl>
                                          <p:spTgt spid="69"/>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80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1000" fill="hold"/>
                                        <p:tgtEl>
                                          <p:spTgt spid="70"/>
                                        </p:tgtEl>
                                        <p:attrNameLst>
                                          <p:attrName>ppt_x</p:attrName>
                                        </p:attrNameLst>
                                      </p:cBhvr>
                                      <p:tavLst>
                                        <p:tav tm="0">
                                          <p:val>
                                            <p:strVal val="#ppt_x"/>
                                          </p:val>
                                        </p:tav>
                                        <p:tav tm="100000">
                                          <p:val>
                                            <p:strVal val="#ppt_x"/>
                                          </p:val>
                                        </p:tav>
                                      </p:tavLst>
                                    </p:anim>
                                    <p:anim calcmode="lin" valueType="num">
                                      <p:cBhvr additive="base">
                                        <p:cTn id="54" dur="1000" fill="hold"/>
                                        <p:tgtEl>
                                          <p:spTgt spid="7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180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1000" fill="hold"/>
                                        <p:tgtEl>
                                          <p:spTgt spid="53"/>
                                        </p:tgtEl>
                                        <p:attrNameLst>
                                          <p:attrName>ppt_x</p:attrName>
                                        </p:attrNameLst>
                                      </p:cBhvr>
                                      <p:tavLst>
                                        <p:tav tm="0">
                                          <p:val>
                                            <p:strVal val="#ppt_x"/>
                                          </p:val>
                                        </p:tav>
                                        <p:tav tm="100000">
                                          <p:val>
                                            <p:strVal val="#ppt_x"/>
                                          </p:val>
                                        </p:tav>
                                      </p:tavLst>
                                    </p:anim>
                                    <p:anim calcmode="lin" valueType="num">
                                      <p:cBhvr additive="base">
                                        <p:cTn id="58" dur="1000" fill="hold"/>
                                        <p:tgtEl>
                                          <p:spTgt spid="53"/>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180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1000" fill="hold"/>
                                        <p:tgtEl>
                                          <p:spTgt spid="49"/>
                                        </p:tgtEl>
                                        <p:attrNameLst>
                                          <p:attrName>ppt_x</p:attrName>
                                        </p:attrNameLst>
                                      </p:cBhvr>
                                      <p:tavLst>
                                        <p:tav tm="0">
                                          <p:val>
                                            <p:strVal val="#ppt_x"/>
                                          </p:val>
                                        </p:tav>
                                        <p:tav tm="100000">
                                          <p:val>
                                            <p:strVal val="#ppt_x"/>
                                          </p:val>
                                        </p:tav>
                                      </p:tavLst>
                                    </p:anim>
                                    <p:anim calcmode="lin" valueType="num">
                                      <p:cBhvr additive="base">
                                        <p:cTn id="62" dur="1000" fill="hold"/>
                                        <p:tgtEl>
                                          <p:spTgt spid="49"/>
                                        </p:tgtEl>
                                        <p:attrNameLst>
                                          <p:attrName>ppt_y</p:attrName>
                                        </p:attrNameLst>
                                      </p:cBhvr>
                                      <p:tavLst>
                                        <p:tav tm="0">
                                          <p:val>
                                            <p:strVal val="0-#ppt_h/2"/>
                                          </p:val>
                                        </p:tav>
                                        <p:tav tm="100000">
                                          <p:val>
                                            <p:strVal val="#ppt_y"/>
                                          </p:val>
                                        </p:tav>
                                      </p:tavLst>
                                    </p:anim>
                                  </p:childTnLst>
                                </p:cTn>
                              </p:par>
                              <p:par>
                                <p:cTn id="63" presetID="53" presetClass="entr" presetSubtype="16"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750" fill="hold"/>
                                        <p:tgtEl>
                                          <p:spTgt spid="50"/>
                                        </p:tgtEl>
                                        <p:attrNameLst>
                                          <p:attrName>ppt_w</p:attrName>
                                        </p:attrNameLst>
                                      </p:cBhvr>
                                      <p:tavLst>
                                        <p:tav tm="0">
                                          <p:val>
                                            <p:fltVal val="0"/>
                                          </p:val>
                                        </p:tav>
                                        <p:tav tm="100000">
                                          <p:val>
                                            <p:strVal val="#ppt_w"/>
                                          </p:val>
                                        </p:tav>
                                      </p:tavLst>
                                    </p:anim>
                                    <p:anim calcmode="lin" valueType="num">
                                      <p:cBhvr>
                                        <p:cTn id="66" dur="750" fill="hold"/>
                                        <p:tgtEl>
                                          <p:spTgt spid="50"/>
                                        </p:tgtEl>
                                        <p:attrNameLst>
                                          <p:attrName>ppt_h</p:attrName>
                                        </p:attrNameLst>
                                      </p:cBhvr>
                                      <p:tavLst>
                                        <p:tav tm="0">
                                          <p:val>
                                            <p:fltVal val="0"/>
                                          </p:val>
                                        </p:tav>
                                        <p:tav tm="100000">
                                          <p:val>
                                            <p:strVal val="#ppt_h"/>
                                          </p:val>
                                        </p:tav>
                                      </p:tavLst>
                                    </p:anim>
                                    <p:animEffect transition="in" filter="fade">
                                      <p:cBhvr>
                                        <p:cTn id="67" dur="750"/>
                                        <p:tgtEl>
                                          <p:spTgt spid="50"/>
                                        </p:tgtEl>
                                      </p:cBhvr>
                                    </p:animEffect>
                                  </p:childTnLst>
                                </p:cTn>
                              </p:par>
                              <p:par>
                                <p:cTn id="68" presetID="53" presetClass="entr" presetSubtype="16" fill="hold" grpId="0" nodeType="withEffect">
                                  <p:stCondLst>
                                    <p:cond delay="0"/>
                                  </p:stCondLst>
                                  <p:iterate type="wd">
                                    <p:tmPct val="5000"/>
                                  </p:iterate>
                                  <p:childTnLst>
                                    <p:set>
                                      <p:cBhvr>
                                        <p:cTn id="69" dur="1" fill="hold">
                                          <p:stCondLst>
                                            <p:cond delay="0"/>
                                          </p:stCondLst>
                                        </p:cTn>
                                        <p:tgtEl>
                                          <p:spTgt spid="52"/>
                                        </p:tgtEl>
                                        <p:attrNameLst>
                                          <p:attrName>style.visibility</p:attrName>
                                        </p:attrNameLst>
                                      </p:cBhvr>
                                      <p:to>
                                        <p:strVal val="visible"/>
                                      </p:to>
                                    </p:set>
                                    <p:anim calcmode="lin" valueType="num">
                                      <p:cBhvr>
                                        <p:cTn id="70" dur="750" fill="hold"/>
                                        <p:tgtEl>
                                          <p:spTgt spid="52"/>
                                        </p:tgtEl>
                                        <p:attrNameLst>
                                          <p:attrName>ppt_w</p:attrName>
                                        </p:attrNameLst>
                                      </p:cBhvr>
                                      <p:tavLst>
                                        <p:tav tm="0">
                                          <p:val>
                                            <p:fltVal val="0"/>
                                          </p:val>
                                        </p:tav>
                                        <p:tav tm="100000">
                                          <p:val>
                                            <p:strVal val="#ppt_w"/>
                                          </p:val>
                                        </p:tav>
                                      </p:tavLst>
                                    </p:anim>
                                    <p:anim calcmode="lin" valueType="num">
                                      <p:cBhvr>
                                        <p:cTn id="71" dur="750" fill="hold"/>
                                        <p:tgtEl>
                                          <p:spTgt spid="52"/>
                                        </p:tgtEl>
                                        <p:attrNameLst>
                                          <p:attrName>ppt_h</p:attrName>
                                        </p:attrNameLst>
                                      </p:cBhvr>
                                      <p:tavLst>
                                        <p:tav tm="0">
                                          <p:val>
                                            <p:fltVal val="0"/>
                                          </p:val>
                                        </p:tav>
                                        <p:tav tm="100000">
                                          <p:val>
                                            <p:strVal val="#ppt_h"/>
                                          </p:val>
                                        </p:tav>
                                      </p:tavLst>
                                    </p:anim>
                                    <p:animEffect transition="in" filter="fade">
                                      <p:cBhvr>
                                        <p:cTn id="72"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45" grpId="0" animBg="1"/>
      <p:bldP spid="46" grpId="0" animBg="1"/>
      <p:bldP spid="49" grpId="0" animBg="1"/>
      <p:bldP spid="53" grpId="0" animBg="1"/>
      <p:bldP spid="54" grpId="0"/>
      <p:bldP spid="66" grpId="0" animBg="1"/>
      <p:bldP spid="67" grpId="0"/>
      <p:bldP spid="68" grpId="0" animBg="1"/>
      <p:bldP spid="69" grpId="0" animBg="1"/>
      <p:bldP spid="70" grpId="0" animBg="1"/>
      <p:bldP spid="71" grpId="0" animBg="1"/>
      <p:bldP spid="7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33001" y="0"/>
            <a:ext cx="226694" cy="2145806"/>
            <a:chOff x="433001" y="0"/>
            <a:chExt cx="226694" cy="2145806"/>
          </a:xfrm>
        </p:grpSpPr>
        <p:cxnSp>
          <p:nvCxnSpPr>
            <p:cNvPr id="5" name="直接连接符 4"/>
            <p:cNvCxnSpPr>
              <a:endCxn id="7" idx="6"/>
            </p:cNvCxnSpPr>
            <p:nvPr/>
          </p:nvCxnSpPr>
          <p:spPr>
            <a:xfrm rot="16200000" flipH="1">
              <a:off x="-594183" y="1050044"/>
              <a:ext cx="2100087"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200000" flipH="1">
              <a:off x="274886" y="361951"/>
              <a:ext cx="723900"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6200000">
              <a:off x="433001" y="2100087"/>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6200000">
              <a:off x="613976" y="701042"/>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091884" y="1620180"/>
            <a:ext cx="2899091" cy="646331"/>
          </a:xfrm>
          <a:prstGeom prst="rect">
            <a:avLst/>
          </a:prstGeom>
          <a:noFill/>
        </p:spPr>
        <p:txBody>
          <a:bodyPr wrap="square" rtlCol="0">
            <a:spAutoFit/>
          </a:bodyPr>
          <a:lstStyle/>
          <a:p>
            <a:r>
              <a:rPr lang="zh-CN" altLang="en-US" sz="3600" dirty="0">
                <a:latin typeface="Segoe UI Semibold" panose="020B0702040204020203" pitchFamily="34" charset="0"/>
                <a:cs typeface="Segoe UI Semibold" panose="020B0702040204020203" pitchFamily="34" charset="0"/>
              </a:rPr>
              <a:t>   主页面</a:t>
            </a:r>
          </a:p>
        </p:txBody>
      </p:sp>
      <p:sp>
        <p:nvSpPr>
          <p:cNvPr id="11" name="文本框 10"/>
          <p:cNvSpPr txBox="1"/>
          <p:nvPr/>
        </p:nvSpPr>
        <p:spPr>
          <a:xfrm>
            <a:off x="1091884" y="5314682"/>
            <a:ext cx="7165714" cy="461665"/>
          </a:xfrm>
          <a:prstGeom prst="rect">
            <a:avLst/>
          </a:prstGeom>
          <a:noFill/>
        </p:spPr>
        <p:txBody>
          <a:bodyPr wrap="square" rtlCol="0">
            <a:spAutoFit/>
          </a:bodyPr>
          <a:lstStyle/>
          <a:p>
            <a:r>
              <a:rPr lang="zh-CN" altLang="zh-CN" sz="1200" dirty="0"/>
              <a:t>用户可通过在搜索栏中输入所需的商品名称，点击搜索获得在各大电商平台关于该商品的报价，通过在搜索框下方按键用户可以指定在某个或某几个电商平台搜索所需的商品。页面下方有各个网站的链接。</a:t>
            </a:r>
          </a:p>
        </p:txBody>
      </p:sp>
      <p:sp>
        <p:nvSpPr>
          <p:cNvPr id="12" name="Rectangle 11"/>
          <p:cNvSpPr/>
          <p:nvPr/>
        </p:nvSpPr>
        <p:spPr>
          <a:xfrm>
            <a:off x="9042400" y="0"/>
            <a:ext cx="3149599" cy="6858000"/>
          </a:xfrm>
          <a:prstGeom prst="rect">
            <a:avLst/>
          </a:prstGeom>
          <a:blipFill dpi="0" rotWithShape="1">
            <a:blip r:embed="rId2"/>
            <a:srcRect/>
            <a:stretch>
              <a:fillRect l="-261131" r="-25965"/>
            </a:stretch>
          </a:blip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314C9EE-7EB5-46EA-97EE-C2C501A75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831" y="1233358"/>
            <a:ext cx="6659442" cy="33581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7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任意多边形 17"/>
          <p:cNvSpPr/>
          <p:nvPr/>
        </p:nvSpPr>
        <p:spPr>
          <a:xfrm>
            <a:off x="4959927" y="2"/>
            <a:ext cx="7232073" cy="6857999"/>
          </a:xfrm>
          <a:custGeom>
            <a:avLst/>
            <a:gdLst>
              <a:gd name="connsiteX0" fmla="*/ 3179347 w 7232073"/>
              <a:gd name="connsiteY0" fmla="*/ 4888344 h 6857999"/>
              <a:gd name="connsiteX1" fmla="*/ 2868009 w 7232073"/>
              <a:gd name="connsiteY1" fmla="*/ 5431673 h 6857999"/>
              <a:gd name="connsiteX2" fmla="*/ 3179347 w 7232073"/>
              <a:gd name="connsiteY2" fmla="*/ 5975002 h 6857999"/>
              <a:gd name="connsiteX3" fmla="*/ 3809897 w 7232073"/>
              <a:gd name="connsiteY3" fmla="*/ 5975002 h 6857999"/>
              <a:gd name="connsiteX4" fmla="*/ 4121235 w 7232073"/>
              <a:gd name="connsiteY4" fmla="*/ 5431673 h 6857999"/>
              <a:gd name="connsiteX5" fmla="*/ 3809897 w 7232073"/>
              <a:gd name="connsiteY5" fmla="*/ 4888344 h 6857999"/>
              <a:gd name="connsiteX6" fmla="*/ 4194423 w 7232073"/>
              <a:gd name="connsiteY6" fmla="*/ 4343399 h 6857999"/>
              <a:gd name="connsiteX7" fmla="*/ 3883085 w 7232073"/>
              <a:gd name="connsiteY7" fmla="*/ 4886728 h 6857999"/>
              <a:gd name="connsiteX8" fmla="*/ 4194423 w 7232073"/>
              <a:gd name="connsiteY8" fmla="*/ 5430057 h 6857999"/>
              <a:gd name="connsiteX9" fmla="*/ 4824973 w 7232073"/>
              <a:gd name="connsiteY9" fmla="*/ 5430057 h 6857999"/>
              <a:gd name="connsiteX10" fmla="*/ 5136311 w 7232073"/>
              <a:gd name="connsiteY10" fmla="*/ 4886728 h 6857999"/>
              <a:gd name="connsiteX11" fmla="*/ 4824973 w 7232073"/>
              <a:gd name="connsiteY11" fmla="*/ 4343399 h 6857999"/>
              <a:gd name="connsiteX12" fmla="*/ 3188583 w 7232073"/>
              <a:gd name="connsiteY12" fmla="*/ 3736108 h 6857999"/>
              <a:gd name="connsiteX13" fmla="*/ 2877245 w 7232073"/>
              <a:gd name="connsiteY13" fmla="*/ 4279437 h 6857999"/>
              <a:gd name="connsiteX14" fmla="*/ 3188583 w 7232073"/>
              <a:gd name="connsiteY14" fmla="*/ 4822766 h 6857999"/>
              <a:gd name="connsiteX15" fmla="*/ 3819133 w 7232073"/>
              <a:gd name="connsiteY15" fmla="*/ 4822766 h 6857999"/>
              <a:gd name="connsiteX16" fmla="*/ 4130471 w 7232073"/>
              <a:gd name="connsiteY16" fmla="*/ 4279437 h 6857999"/>
              <a:gd name="connsiteX17" fmla="*/ 3819133 w 7232073"/>
              <a:gd name="connsiteY17" fmla="*/ 3736108 h 6857999"/>
              <a:gd name="connsiteX18" fmla="*/ 5196453 w 7232073"/>
              <a:gd name="connsiteY18" fmla="*/ 3732298 h 6857999"/>
              <a:gd name="connsiteX19" fmla="*/ 4885115 w 7232073"/>
              <a:gd name="connsiteY19" fmla="*/ 4275627 h 6857999"/>
              <a:gd name="connsiteX20" fmla="*/ 5196453 w 7232073"/>
              <a:gd name="connsiteY20" fmla="*/ 4818956 h 6857999"/>
              <a:gd name="connsiteX21" fmla="*/ 5827003 w 7232073"/>
              <a:gd name="connsiteY21" fmla="*/ 4818956 h 6857999"/>
              <a:gd name="connsiteX22" fmla="*/ 6138341 w 7232073"/>
              <a:gd name="connsiteY22" fmla="*/ 4275627 h 6857999"/>
              <a:gd name="connsiteX23" fmla="*/ 5827003 w 7232073"/>
              <a:gd name="connsiteY23" fmla="*/ 3732298 h 6857999"/>
              <a:gd name="connsiteX24" fmla="*/ 4194423 w 7232073"/>
              <a:gd name="connsiteY24" fmla="*/ 3169919 h 6857999"/>
              <a:gd name="connsiteX25" fmla="*/ 3883085 w 7232073"/>
              <a:gd name="connsiteY25" fmla="*/ 3713248 h 6857999"/>
              <a:gd name="connsiteX26" fmla="*/ 4194423 w 7232073"/>
              <a:gd name="connsiteY26" fmla="*/ 4256577 h 6857999"/>
              <a:gd name="connsiteX27" fmla="*/ 4824973 w 7232073"/>
              <a:gd name="connsiteY27" fmla="*/ 4256577 h 6857999"/>
              <a:gd name="connsiteX28" fmla="*/ 5136311 w 7232073"/>
              <a:gd name="connsiteY28" fmla="*/ 3713248 h 6857999"/>
              <a:gd name="connsiteX29" fmla="*/ 4824973 w 7232073"/>
              <a:gd name="connsiteY29" fmla="*/ 3169919 h 6857999"/>
              <a:gd name="connsiteX30" fmla="*/ 2197983 w 7232073"/>
              <a:gd name="connsiteY30" fmla="*/ 3159297 h 6857999"/>
              <a:gd name="connsiteX31" fmla="*/ 1886645 w 7232073"/>
              <a:gd name="connsiteY31" fmla="*/ 3702626 h 6857999"/>
              <a:gd name="connsiteX32" fmla="*/ 2197983 w 7232073"/>
              <a:gd name="connsiteY32" fmla="*/ 4245955 h 6857999"/>
              <a:gd name="connsiteX33" fmla="*/ 2828533 w 7232073"/>
              <a:gd name="connsiteY33" fmla="*/ 4245955 h 6857999"/>
              <a:gd name="connsiteX34" fmla="*/ 3139871 w 7232073"/>
              <a:gd name="connsiteY34" fmla="*/ 3702626 h 6857999"/>
              <a:gd name="connsiteX35" fmla="*/ 2828533 w 7232073"/>
              <a:gd name="connsiteY35" fmla="*/ 3159297 h 6857999"/>
              <a:gd name="connsiteX36" fmla="*/ 1195493 w 7232073"/>
              <a:gd name="connsiteY36" fmla="*/ 2597033 h 6857999"/>
              <a:gd name="connsiteX37" fmla="*/ 884155 w 7232073"/>
              <a:gd name="connsiteY37" fmla="*/ 3140363 h 6857999"/>
              <a:gd name="connsiteX38" fmla="*/ 1195493 w 7232073"/>
              <a:gd name="connsiteY38" fmla="*/ 3683691 h 6857999"/>
              <a:gd name="connsiteX39" fmla="*/ 1826043 w 7232073"/>
              <a:gd name="connsiteY39" fmla="*/ 3683691 h 6857999"/>
              <a:gd name="connsiteX40" fmla="*/ 2137381 w 7232073"/>
              <a:gd name="connsiteY40" fmla="*/ 3140363 h 6857999"/>
              <a:gd name="connsiteX41" fmla="*/ 1826043 w 7232073"/>
              <a:gd name="connsiteY41" fmla="*/ 2597033 h 6857999"/>
              <a:gd name="connsiteX42" fmla="*/ 5185023 w 7232073"/>
              <a:gd name="connsiteY42" fmla="*/ 2593110 h 6857999"/>
              <a:gd name="connsiteX43" fmla="*/ 4873685 w 7232073"/>
              <a:gd name="connsiteY43" fmla="*/ 3136438 h 6857999"/>
              <a:gd name="connsiteX44" fmla="*/ 5185023 w 7232073"/>
              <a:gd name="connsiteY44" fmla="*/ 3679766 h 6857999"/>
              <a:gd name="connsiteX45" fmla="*/ 5815573 w 7232073"/>
              <a:gd name="connsiteY45" fmla="*/ 3679766 h 6857999"/>
              <a:gd name="connsiteX46" fmla="*/ 6126911 w 7232073"/>
              <a:gd name="connsiteY46" fmla="*/ 3136438 h 6857999"/>
              <a:gd name="connsiteX47" fmla="*/ 5815573 w 7232073"/>
              <a:gd name="connsiteY47" fmla="*/ 2593110 h 6857999"/>
              <a:gd name="connsiteX48" fmla="*/ 3188583 w 7232073"/>
              <a:gd name="connsiteY48" fmla="*/ 2593108 h 6857999"/>
              <a:gd name="connsiteX49" fmla="*/ 2877245 w 7232073"/>
              <a:gd name="connsiteY49" fmla="*/ 3136438 h 6857999"/>
              <a:gd name="connsiteX50" fmla="*/ 3188583 w 7232073"/>
              <a:gd name="connsiteY50" fmla="*/ 3679766 h 6857999"/>
              <a:gd name="connsiteX51" fmla="*/ 3819133 w 7232073"/>
              <a:gd name="connsiteY51" fmla="*/ 3679766 h 6857999"/>
              <a:gd name="connsiteX52" fmla="*/ 4130471 w 7232073"/>
              <a:gd name="connsiteY52" fmla="*/ 3136438 h 6857999"/>
              <a:gd name="connsiteX53" fmla="*/ 3819133 w 7232073"/>
              <a:gd name="connsiteY53" fmla="*/ 2593108 h 6857999"/>
              <a:gd name="connsiteX54" fmla="*/ 4194423 w 7232073"/>
              <a:gd name="connsiteY54" fmla="*/ 2030731 h 6857999"/>
              <a:gd name="connsiteX55" fmla="*/ 3883085 w 7232073"/>
              <a:gd name="connsiteY55" fmla="*/ 2574059 h 6857999"/>
              <a:gd name="connsiteX56" fmla="*/ 4194423 w 7232073"/>
              <a:gd name="connsiteY56" fmla="*/ 3117388 h 6857999"/>
              <a:gd name="connsiteX57" fmla="*/ 4824973 w 7232073"/>
              <a:gd name="connsiteY57" fmla="*/ 3117388 h 6857999"/>
              <a:gd name="connsiteX58" fmla="*/ 5136311 w 7232073"/>
              <a:gd name="connsiteY58" fmla="*/ 2574059 h 6857999"/>
              <a:gd name="connsiteX59" fmla="*/ 4824973 w 7232073"/>
              <a:gd name="connsiteY59" fmla="*/ 2030731 h 6857999"/>
              <a:gd name="connsiteX60" fmla="*/ 2197983 w 7232073"/>
              <a:gd name="connsiteY60" fmla="*/ 2020108 h 6857999"/>
              <a:gd name="connsiteX61" fmla="*/ 1886645 w 7232073"/>
              <a:gd name="connsiteY61" fmla="*/ 2563436 h 6857999"/>
              <a:gd name="connsiteX62" fmla="*/ 2197983 w 7232073"/>
              <a:gd name="connsiteY62" fmla="*/ 3106766 h 6857999"/>
              <a:gd name="connsiteX63" fmla="*/ 2828533 w 7232073"/>
              <a:gd name="connsiteY63" fmla="*/ 3106766 h 6857999"/>
              <a:gd name="connsiteX64" fmla="*/ 3139871 w 7232073"/>
              <a:gd name="connsiteY64" fmla="*/ 2563436 h 6857999"/>
              <a:gd name="connsiteX65" fmla="*/ 2828533 w 7232073"/>
              <a:gd name="connsiteY65" fmla="*/ 2020108 h 6857999"/>
              <a:gd name="connsiteX66" fmla="*/ 3188583 w 7232073"/>
              <a:gd name="connsiteY66" fmla="*/ 1446299 h 6857999"/>
              <a:gd name="connsiteX67" fmla="*/ 2877245 w 7232073"/>
              <a:gd name="connsiteY67" fmla="*/ 1989628 h 6857999"/>
              <a:gd name="connsiteX68" fmla="*/ 3188583 w 7232073"/>
              <a:gd name="connsiteY68" fmla="*/ 2532957 h 6857999"/>
              <a:gd name="connsiteX69" fmla="*/ 3819133 w 7232073"/>
              <a:gd name="connsiteY69" fmla="*/ 2532957 h 6857999"/>
              <a:gd name="connsiteX70" fmla="*/ 4130471 w 7232073"/>
              <a:gd name="connsiteY70" fmla="*/ 1989628 h 6857999"/>
              <a:gd name="connsiteX71" fmla="*/ 3819133 w 7232073"/>
              <a:gd name="connsiteY71" fmla="*/ 1446299 h 6857999"/>
              <a:gd name="connsiteX72" fmla="*/ 4194423 w 7232073"/>
              <a:gd name="connsiteY72" fmla="*/ 891540 h 6857999"/>
              <a:gd name="connsiteX73" fmla="*/ 3883085 w 7232073"/>
              <a:gd name="connsiteY73" fmla="*/ 1434869 h 6857999"/>
              <a:gd name="connsiteX74" fmla="*/ 4194423 w 7232073"/>
              <a:gd name="connsiteY74" fmla="*/ 1978199 h 6857999"/>
              <a:gd name="connsiteX75" fmla="*/ 4824973 w 7232073"/>
              <a:gd name="connsiteY75" fmla="*/ 1978199 h 6857999"/>
              <a:gd name="connsiteX76" fmla="*/ 5136311 w 7232073"/>
              <a:gd name="connsiteY76" fmla="*/ 1434869 h 6857999"/>
              <a:gd name="connsiteX77" fmla="*/ 4824973 w 7232073"/>
              <a:gd name="connsiteY77" fmla="*/ 891540 h 6857999"/>
              <a:gd name="connsiteX78" fmla="*/ 0 w 7232073"/>
              <a:gd name="connsiteY78" fmla="*/ 0 h 6857999"/>
              <a:gd name="connsiteX79" fmla="*/ 7232073 w 7232073"/>
              <a:gd name="connsiteY79" fmla="*/ 0 h 6857999"/>
              <a:gd name="connsiteX80" fmla="*/ 7232073 w 7232073"/>
              <a:gd name="connsiteY80" fmla="*/ 6857999 h 6857999"/>
              <a:gd name="connsiteX81" fmla="*/ 0 w 7232073"/>
              <a:gd name="connsiteY8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32073" h="6857999">
                <a:moveTo>
                  <a:pt x="3179347" y="4888344"/>
                </a:moveTo>
                <a:lnTo>
                  <a:pt x="2868009" y="5431673"/>
                </a:lnTo>
                <a:lnTo>
                  <a:pt x="3179347" y="5975002"/>
                </a:lnTo>
                <a:lnTo>
                  <a:pt x="3809897" y="5975002"/>
                </a:lnTo>
                <a:lnTo>
                  <a:pt x="4121235" y="5431673"/>
                </a:lnTo>
                <a:lnTo>
                  <a:pt x="3809897" y="4888344"/>
                </a:lnTo>
                <a:close/>
                <a:moveTo>
                  <a:pt x="4194423" y="4343399"/>
                </a:moveTo>
                <a:lnTo>
                  <a:pt x="3883085" y="4886728"/>
                </a:lnTo>
                <a:lnTo>
                  <a:pt x="4194423" y="5430057"/>
                </a:lnTo>
                <a:lnTo>
                  <a:pt x="4824973" y="5430057"/>
                </a:lnTo>
                <a:lnTo>
                  <a:pt x="5136311" y="4886728"/>
                </a:lnTo>
                <a:lnTo>
                  <a:pt x="4824973" y="4343399"/>
                </a:lnTo>
                <a:close/>
                <a:moveTo>
                  <a:pt x="3188583" y="3736108"/>
                </a:moveTo>
                <a:lnTo>
                  <a:pt x="2877245" y="4279437"/>
                </a:lnTo>
                <a:lnTo>
                  <a:pt x="3188583" y="4822766"/>
                </a:lnTo>
                <a:lnTo>
                  <a:pt x="3819133" y="4822766"/>
                </a:lnTo>
                <a:lnTo>
                  <a:pt x="4130471" y="4279437"/>
                </a:lnTo>
                <a:lnTo>
                  <a:pt x="3819133" y="3736108"/>
                </a:lnTo>
                <a:close/>
                <a:moveTo>
                  <a:pt x="5196453" y="3732298"/>
                </a:moveTo>
                <a:lnTo>
                  <a:pt x="4885115" y="4275627"/>
                </a:lnTo>
                <a:lnTo>
                  <a:pt x="5196453" y="4818956"/>
                </a:lnTo>
                <a:lnTo>
                  <a:pt x="5827003" y="4818956"/>
                </a:lnTo>
                <a:lnTo>
                  <a:pt x="6138341" y="4275627"/>
                </a:lnTo>
                <a:lnTo>
                  <a:pt x="5827003" y="3732298"/>
                </a:lnTo>
                <a:close/>
                <a:moveTo>
                  <a:pt x="4194423" y="3169919"/>
                </a:moveTo>
                <a:lnTo>
                  <a:pt x="3883085" y="3713248"/>
                </a:lnTo>
                <a:lnTo>
                  <a:pt x="4194423" y="4256577"/>
                </a:lnTo>
                <a:lnTo>
                  <a:pt x="4824973" y="4256577"/>
                </a:lnTo>
                <a:lnTo>
                  <a:pt x="5136311" y="3713248"/>
                </a:lnTo>
                <a:lnTo>
                  <a:pt x="4824973" y="3169919"/>
                </a:lnTo>
                <a:close/>
                <a:moveTo>
                  <a:pt x="2197983" y="3159297"/>
                </a:moveTo>
                <a:lnTo>
                  <a:pt x="1886645" y="3702626"/>
                </a:lnTo>
                <a:lnTo>
                  <a:pt x="2197983" y="4245955"/>
                </a:lnTo>
                <a:lnTo>
                  <a:pt x="2828533" y="4245955"/>
                </a:lnTo>
                <a:lnTo>
                  <a:pt x="3139871" y="3702626"/>
                </a:lnTo>
                <a:lnTo>
                  <a:pt x="2828533" y="3159297"/>
                </a:lnTo>
                <a:close/>
                <a:moveTo>
                  <a:pt x="1195493" y="2597033"/>
                </a:moveTo>
                <a:lnTo>
                  <a:pt x="884155" y="3140363"/>
                </a:lnTo>
                <a:lnTo>
                  <a:pt x="1195493" y="3683691"/>
                </a:lnTo>
                <a:lnTo>
                  <a:pt x="1826043" y="3683691"/>
                </a:lnTo>
                <a:lnTo>
                  <a:pt x="2137381" y="3140363"/>
                </a:lnTo>
                <a:lnTo>
                  <a:pt x="1826043" y="2597033"/>
                </a:lnTo>
                <a:close/>
                <a:moveTo>
                  <a:pt x="5185023" y="2593110"/>
                </a:moveTo>
                <a:lnTo>
                  <a:pt x="4873685" y="3136438"/>
                </a:lnTo>
                <a:lnTo>
                  <a:pt x="5185023" y="3679766"/>
                </a:lnTo>
                <a:lnTo>
                  <a:pt x="5815573" y="3679766"/>
                </a:lnTo>
                <a:lnTo>
                  <a:pt x="6126911" y="3136438"/>
                </a:lnTo>
                <a:lnTo>
                  <a:pt x="5815573" y="2593110"/>
                </a:lnTo>
                <a:close/>
                <a:moveTo>
                  <a:pt x="3188583" y="2593108"/>
                </a:moveTo>
                <a:lnTo>
                  <a:pt x="2877245" y="3136438"/>
                </a:lnTo>
                <a:lnTo>
                  <a:pt x="3188583" y="3679766"/>
                </a:lnTo>
                <a:lnTo>
                  <a:pt x="3819133" y="3679766"/>
                </a:lnTo>
                <a:lnTo>
                  <a:pt x="4130471" y="3136438"/>
                </a:lnTo>
                <a:lnTo>
                  <a:pt x="3819133" y="2593108"/>
                </a:lnTo>
                <a:close/>
                <a:moveTo>
                  <a:pt x="4194423" y="2030731"/>
                </a:moveTo>
                <a:lnTo>
                  <a:pt x="3883085" y="2574059"/>
                </a:lnTo>
                <a:lnTo>
                  <a:pt x="4194423" y="3117388"/>
                </a:lnTo>
                <a:lnTo>
                  <a:pt x="4824973" y="3117388"/>
                </a:lnTo>
                <a:lnTo>
                  <a:pt x="5136311" y="2574059"/>
                </a:lnTo>
                <a:lnTo>
                  <a:pt x="4824973" y="2030731"/>
                </a:lnTo>
                <a:close/>
                <a:moveTo>
                  <a:pt x="2197983" y="2020108"/>
                </a:moveTo>
                <a:lnTo>
                  <a:pt x="1886645" y="2563436"/>
                </a:lnTo>
                <a:lnTo>
                  <a:pt x="2197983" y="3106766"/>
                </a:lnTo>
                <a:lnTo>
                  <a:pt x="2828533" y="3106766"/>
                </a:lnTo>
                <a:lnTo>
                  <a:pt x="3139871" y="2563436"/>
                </a:lnTo>
                <a:lnTo>
                  <a:pt x="2828533" y="2020108"/>
                </a:lnTo>
                <a:close/>
                <a:moveTo>
                  <a:pt x="3188583" y="1446299"/>
                </a:moveTo>
                <a:lnTo>
                  <a:pt x="2877245" y="1989628"/>
                </a:lnTo>
                <a:lnTo>
                  <a:pt x="3188583" y="2532957"/>
                </a:lnTo>
                <a:lnTo>
                  <a:pt x="3819133" y="2532957"/>
                </a:lnTo>
                <a:lnTo>
                  <a:pt x="4130471" y="1989628"/>
                </a:lnTo>
                <a:lnTo>
                  <a:pt x="3819133" y="1446299"/>
                </a:lnTo>
                <a:close/>
                <a:moveTo>
                  <a:pt x="4194423" y="891540"/>
                </a:moveTo>
                <a:lnTo>
                  <a:pt x="3883085" y="1434869"/>
                </a:lnTo>
                <a:lnTo>
                  <a:pt x="4194423" y="1978199"/>
                </a:lnTo>
                <a:lnTo>
                  <a:pt x="4824973" y="1978199"/>
                </a:lnTo>
                <a:lnTo>
                  <a:pt x="5136311" y="1434869"/>
                </a:lnTo>
                <a:lnTo>
                  <a:pt x="4824973" y="891540"/>
                </a:lnTo>
                <a:close/>
                <a:moveTo>
                  <a:pt x="0" y="0"/>
                </a:moveTo>
                <a:lnTo>
                  <a:pt x="7232073" y="0"/>
                </a:lnTo>
                <a:lnTo>
                  <a:pt x="7232073" y="6857999"/>
                </a:lnTo>
                <a:lnTo>
                  <a:pt x="0" y="6857999"/>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63309" y="1637431"/>
            <a:ext cx="3263409" cy="646331"/>
          </a:xfrm>
          <a:prstGeom prst="rect">
            <a:avLst/>
          </a:prstGeom>
          <a:noFill/>
        </p:spPr>
        <p:txBody>
          <a:bodyPr wrap="square" rtlCol="0">
            <a:spAutoFit/>
          </a:bodyPr>
          <a:lstStyle/>
          <a:p>
            <a:r>
              <a:rPr lang="zh-CN" altLang="en-US" sz="3600" dirty="0">
                <a:latin typeface="Segoe UI Semibold" panose="020B0702040204020203" pitchFamily="34" charset="0"/>
                <a:cs typeface="Segoe UI Semibold" panose="020B0702040204020203" pitchFamily="34" charset="0"/>
              </a:rPr>
              <a:t>商品展示页面</a:t>
            </a:r>
          </a:p>
        </p:txBody>
      </p:sp>
      <p:sp>
        <p:nvSpPr>
          <p:cNvPr id="23" name="文本框 22"/>
          <p:cNvSpPr txBox="1"/>
          <p:nvPr/>
        </p:nvSpPr>
        <p:spPr>
          <a:xfrm>
            <a:off x="1082359" y="3819749"/>
            <a:ext cx="4175441" cy="1015663"/>
          </a:xfrm>
          <a:prstGeom prst="rect">
            <a:avLst/>
          </a:prstGeom>
          <a:noFill/>
        </p:spPr>
        <p:txBody>
          <a:bodyPr wrap="square" rtlCol="0">
            <a:spAutoFit/>
          </a:bodyPr>
          <a:lstStyle/>
          <a:p>
            <a:r>
              <a:rPr lang="zh-CN" altLang="zh-CN" sz="1200" dirty="0"/>
              <a:t>用户可以通过最上方的搜索栏继续搜索其他的商品，在搜索栏下方有支持勾选平台的按钮，其下方的按钮使用户可以按照自己需要的方式将商品进行排序。页面最下方有翻页按钮，点击可以跳转到其他的页面。点击商品链接可以直接跳转到购买的页面。</a:t>
            </a:r>
          </a:p>
        </p:txBody>
      </p:sp>
      <p:grpSp>
        <p:nvGrpSpPr>
          <p:cNvPr id="24" name="组合 23"/>
          <p:cNvGrpSpPr/>
          <p:nvPr/>
        </p:nvGrpSpPr>
        <p:grpSpPr>
          <a:xfrm rot="16200000">
            <a:off x="-526555" y="959556"/>
            <a:ext cx="2145806" cy="226694"/>
            <a:chOff x="10046195" y="558165"/>
            <a:chExt cx="2145806" cy="226694"/>
          </a:xfrm>
        </p:grpSpPr>
        <p:cxnSp>
          <p:nvCxnSpPr>
            <p:cNvPr id="25" name="直接连接符 24"/>
            <p:cNvCxnSpPr>
              <a:endCxn id="27" idx="6"/>
            </p:cNvCxnSpPr>
            <p:nvPr/>
          </p:nvCxnSpPr>
          <p:spPr>
            <a:xfrm flipH="1">
              <a:off x="10091914" y="581025"/>
              <a:ext cx="2100087"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1468100" y="762000"/>
              <a:ext cx="723900"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046195" y="558165"/>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445240" y="739140"/>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4A87D2DA-BFA8-4FB1-81E1-FE56D46BAD0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323796" y="1410750"/>
            <a:ext cx="6234995" cy="38667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50" presetClass="entr" presetSubtype="0" decel="100000" fill="hold" grpId="0" nodeType="withEffect">
                                  <p:stCondLst>
                                    <p:cond delay="1000"/>
                                  </p:stCondLst>
                                  <p:childTnLst>
                                    <p:set>
                                      <p:cBhvr>
                                        <p:cTn id="10" dur="1" fill="hold">
                                          <p:stCondLst>
                                            <p:cond delay="0"/>
                                          </p:stCondLst>
                                        </p:cTn>
                                        <p:tgtEl>
                                          <p:spTgt spid="21"/>
                                        </p:tgtEl>
                                        <p:attrNameLst>
                                          <p:attrName>style.visibility</p:attrName>
                                        </p:attrNameLst>
                                      </p:cBhvr>
                                      <p:to>
                                        <p:strVal val="visible"/>
                                      </p:to>
                                    </p:set>
                                    <p:anim calcmode="lin" valueType="num">
                                      <p:cBhvr>
                                        <p:cTn id="11" dur="1000" fill="hold"/>
                                        <p:tgtEl>
                                          <p:spTgt spid="21"/>
                                        </p:tgtEl>
                                        <p:attrNameLst>
                                          <p:attrName>ppt_w</p:attrName>
                                        </p:attrNameLst>
                                      </p:cBhvr>
                                      <p:tavLst>
                                        <p:tav tm="0">
                                          <p:val>
                                            <p:strVal val="#ppt_w+.3"/>
                                          </p:val>
                                        </p:tav>
                                        <p:tav tm="100000">
                                          <p:val>
                                            <p:strVal val="#ppt_w"/>
                                          </p:val>
                                        </p:tav>
                                      </p:tavLst>
                                    </p:anim>
                                    <p:anim calcmode="lin" valueType="num">
                                      <p:cBhvr>
                                        <p:cTn id="12" dur="1000" fill="hold"/>
                                        <p:tgtEl>
                                          <p:spTgt spid="21"/>
                                        </p:tgtEl>
                                        <p:attrNameLst>
                                          <p:attrName>ppt_h</p:attrName>
                                        </p:attrNameLst>
                                      </p:cBhvr>
                                      <p:tavLst>
                                        <p:tav tm="0">
                                          <p:val>
                                            <p:strVal val="#ppt_h"/>
                                          </p:val>
                                        </p:tav>
                                        <p:tav tm="100000">
                                          <p:val>
                                            <p:strVal val="#ppt_h"/>
                                          </p:val>
                                        </p:tav>
                                      </p:tavLst>
                                    </p:anim>
                                    <p:animEffect transition="in" filter="fade">
                                      <p:cBhvr>
                                        <p:cTn id="13" dur="1000"/>
                                        <p:tgtEl>
                                          <p:spTgt spid="21"/>
                                        </p:tgtEl>
                                      </p:cBhvr>
                                    </p:animEffect>
                                  </p:childTnLst>
                                </p:cTn>
                              </p:par>
                              <p:par>
                                <p:cTn id="14" presetID="53" presetClass="entr" presetSubtype="16" fill="hold" grpId="0" nodeType="withEffect">
                                  <p:stCondLst>
                                    <p:cond delay="2100"/>
                                  </p:stCondLst>
                                  <p:iterate type="wd">
                                    <p:tmPct val="6000"/>
                                  </p:iterate>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弧形 8"/>
          <p:cNvSpPr/>
          <p:nvPr/>
        </p:nvSpPr>
        <p:spPr>
          <a:xfrm>
            <a:off x="2489982" y="-154746"/>
            <a:ext cx="7216726" cy="7118254"/>
          </a:xfrm>
          <a:prstGeom prst="arc">
            <a:avLst>
              <a:gd name="adj1" fmla="val 5571114"/>
              <a:gd name="adj2" fmla="val 5561021"/>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1486301" y="-1122532"/>
            <a:ext cx="9202294" cy="9076728"/>
          </a:xfrm>
          <a:prstGeom prst="arc">
            <a:avLst>
              <a:gd name="adj1" fmla="val 5571114"/>
              <a:gd name="adj2" fmla="val 556102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p:cNvSpPr/>
          <p:nvPr/>
        </p:nvSpPr>
        <p:spPr>
          <a:xfrm>
            <a:off x="2626418" y="2152912"/>
            <a:ext cx="146703" cy="146703"/>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375086" y="544944"/>
            <a:ext cx="146703" cy="146703"/>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Oval 2"/>
          <p:cNvSpPr/>
          <p:nvPr/>
        </p:nvSpPr>
        <p:spPr>
          <a:xfrm>
            <a:off x="4603709" y="1778744"/>
            <a:ext cx="3172876" cy="3172876"/>
          </a:xfrm>
          <a:prstGeom prst="ellipse">
            <a:avLst/>
          </a:prstGeom>
          <a:blipFill dpi="0" rotWithShape="1">
            <a:blip r:embed="rId2"/>
            <a:srcRect/>
            <a:stretch>
              <a:fillRect l="-46008" t="-9221" r="-43076" b="-1680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弧形 3"/>
          <p:cNvSpPr/>
          <p:nvPr/>
        </p:nvSpPr>
        <p:spPr>
          <a:xfrm>
            <a:off x="4145136" y="1285769"/>
            <a:ext cx="4117307" cy="4179192"/>
          </a:xfrm>
          <a:prstGeom prst="arc">
            <a:avLst>
              <a:gd name="adj1" fmla="val 16135557"/>
              <a:gd name="adj2" fmla="val 893857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p:cNvSpPr/>
          <p:nvPr/>
        </p:nvSpPr>
        <p:spPr>
          <a:xfrm>
            <a:off x="4421653" y="1596688"/>
            <a:ext cx="3536988" cy="3536987"/>
          </a:xfrm>
          <a:prstGeom prst="ellipse">
            <a:avLst/>
          </a:prstGeom>
          <a:noFill/>
          <a:ln w="12700" cap="flat" cmpd="sng" algn="ctr">
            <a:solidFill>
              <a:srgbClr val="DDDEE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弧形 5"/>
          <p:cNvSpPr/>
          <p:nvPr/>
        </p:nvSpPr>
        <p:spPr>
          <a:xfrm>
            <a:off x="3485997" y="790686"/>
            <a:ext cx="5249026" cy="5299658"/>
          </a:xfrm>
          <a:prstGeom prst="arc">
            <a:avLst>
              <a:gd name="adj1" fmla="val 5368489"/>
              <a:gd name="adj2" fmla="val 16261056"/>
            </a:avLst>
          </a:prstGeom>
          <a:noFill/>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弧形 7"/>
          <p:cNvSpPr/>
          <p:nvPr/>
        </p:nvSpPr>
        <p:spPr>
          <a:xfrm>
            <a:off x="4603706" y="1285769"/>
            <a:ext cx="4131315" cy="4399505"/>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椭圆 10"/>
          <p:cNvSpPr/>
          <p:nvPr/>
        </p:nvSpPr>
        <p:spPr>
          <a:xfrm>
            <a:off x="6943351" y="5170280"/>
            <a:ext cx="231804" cy="23180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312942" y="5003286"/>
            <a:ext cx="134601" cy="134601"/>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568273" y="2783245"/>
            <a:ext cx="185202" cy="185202"/>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384601" y="3507029"/>
            <a:ext cx="142992" cy="142992"/>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406503" y="1341317"/>
            <a:ext cx="114000" cy="11400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137043" y="767677"/>
            <a:ext cx="55696" cy="55696"/>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137043" y="1260798"/>
            <a:ext cx="55696" cy="5569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403444" y="4409469"/>
            <a:ext cx="55696" cy="5569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102425" y="6058013"/>
            <a:ext cx="55696" cy="55696"/>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932522" y="5165898"/>
            <a:ext cx="55696" cy="55696"/>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Isosceles Triangle 38"/>
          <p:cNvSpPr/>
          <p:nvPr/>
        </p:nvSpPr>
        <p:spPr>
          <a:xfrm>
            <a:off x="1600199" y="3333750"/>
            <a:ext cx="1781175" cy="1704975"/>
          </a:xfrm>
          <a:prstGeom prst="triangle">
            <a:avLst/>
          </a:prstGeom>
          <a:blipFill dpi="0" rotWithShape="1">
            <a:blip r:embed="rId3"/>
            <a:srcRect/>
            <a:stretch>
              <a:fillRect l="-48717" t="-53994" r="-204053" b="-763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Oval 40"/>
          <p:cNvSpPr/>
          <p:nvPr/>
        </p:nvSpPr>
        <p:spPr>
          <a:xfrm>
            <a:off x="8196402" y="618986"/>
            <a:ext cx="1442897" cy="1442897"/>
          </a:xfrm>
          <a:prstGeom prst="ellipse">
            <a:avLst/>
          </a:prstGeom>
          <a:blipFill dpi="0" rotWithShape="1">
            <a:blip r:embed="rId4"/>
            <a:srcRect/>
            <a:stretch>
              <a:fillRect l="-102245" t="-24965" r="-110605" b="-70567"/>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Oval 41"/>
          <p:cNvSpPr/>
          <p:nvPr/>
        </p:nvSpPr>
        <p:spPr>
          <a:xfrm rot="10800000" flipV="1">
            <a:off x="8596452" y="4800461"/>
            <a:ext cx="1004748" cy="1004748"/>
          </a:xfrm>
          <a:prstGeom prst="ellipse">
            <a:avLst/>
          </a:prstGeom>
          <a:blipFill dpi="0" rotWithShape="0">
            <a:blip r:embed="rId5"/>
            <a:srcRect/>
            <a:stretch>
              <a:fillRect l="-29145" t="-21170" r="-92549" b="-17389"/>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Oval 42"/>
          <p:cNvSpPr/>
          <p:nvPr/>
        </p:nvSpPr>
        <p:spPr>
          <a:xfrm rot="10800000" flipV="1">
            <a:off x="5734050" y="5702885"/>
            <a:ext cx="723900" cy="723900"/>
          </a:xfrm>
          <a:prstGeom prst="ellipse">
            <a:avLst/>
          </a:prstGeom>
          <a:blipFill dpi="0" rotWithShape="0">
            <a:blip r:embed="rId6"/>
            <a:srcRect/>
            <a:stretch>
              <a:fillRect l="-360212" t="-97876" r="-56093" b="-92546"/>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8" presetClass="entr" presetSubtype="12" fill="hold" grpId="0" nodeType="withEffect">
                                  <p:stCondLst>
                                    <p:cond delay="80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750"/>
                                        <p:tgtEl>
                                          <p:spTgt spid="5"/>
                                        </p:tgtEl>
                                      </p:cBhvr>
                                    </p:animEffect>
                                  </p:childTnLst>
                                </p:cTn>
                              </p:par>
                              <p:par>
                                <p:cTn id="14" presetID="18" presetClass="entr" presetSubtype="3" fill="hold" grpId="0" nodeType="with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strips(upRight)">
                                      <p:cBhvr>
                                        <p:cTn id="16" dur="750"/>
                                        <p:tgtEl>
                                          <p:spTgt spid="4"/>
                                        </p:tgtEl>
                                      </p:cBhvr>
                                    </p:animEffect>
                                  </p:childTnLst>
                                </p:cTn>
                              </p:par>
                              <p:par>
                                <p:cTn id="17" presetID="18" presetClass="entr" presetSubtype="12" fill="hold" grpId="0" nodeType="withEffect">
                                  <p:stCondLst>
                                    <p:cond delay="1200"/>
                                  </p:stCondLst>
                                  <p:childTnLst>
                                    <p:set>
                                      <p:cBhvr>
                                        <p:cTn id="18" dur="1" fill="hold">
                                          <p:stCondLst>
                                            <p:cond delay="0"/>
                                          </p:stCondLst>
                                        </p:cTn>
                                        <p:tgtEl>
                                          <p:spTgt spid="6"/>
                                        </p:tgtEl>
                                        <p:attrNameLst>
                                          <p:attrName>style.visibility</p:attrName>
                                        </p:attrNameLst>
                                      </p:cBhvr>
                                      <p:to>
                                        <p:strVal val="visible"/>
                                      </p:to>
                                    </p:set>
                                    <p:animEffect transition="in" filter="strips(downLeft)">
                                      <p:cBhvr>
                                        <p:cTn id="19" dur="750"/>
                                        <p:tgtEl>
                                          <p:spTgt spid="6"/>
                                        </p:tgtEl>
                                      </p:cBhvr>
                                    </p:animEffect>
                                  </p:childTnLst>
                                </p:cTn>
                              </p:par>
                              <p:par>
                                <p:cTn id="20" presetID="18" presetClass="entr" presetSubtype="3" fill="hold" grpId="0" nodeType="withEffect">
                                  <p:stCondLst>
                                    <p:cond delay="1400"/>
                                  </p:stCondLst>
                                  <p:childTnLst>
                                    <p:set>
                                      <p:cBhvr>
                                        <p:cTn id="21" dur="1" fill="hold">
                                          <p:stCondLst>
                                            <p:cond delay="0"/>
                                          </p:stCondLst>
                                        </p:cTn>
                                        <p:tgtEl>
                                          <p:spTgt spid="8"/>
                                        </p:tgtEl>
                                        <p:attrNameLst>
                                          <p:attrName>style.visibility</p:attrName>
                                        </p:attrNameLst>
                                      </p:cBhvr>
                                      <p:to>
                                        <p:strVal val="visible"/>
                                      </p:to>
                                    </p:set>
                                    <p:animEffect transition="in" filter="strips(upRight)">
                                      <p:cBhvr>
                                        <p:cTn id="22" dur="750"/>
                                        <p:tgtEl>
                                          <p:spTgt spid="8"/>
                                        </p:tgtEl>
                                      </p:cBhvr>
                                    </p:animEffect>
                                  </p:childTnLst>
                                </p:cTn>
                              </p:par>
                              <p:par>
                                <p:cTn id="23" presetID="18" presetClass="entr" presetSubtype="12" fill="hold" grpId="0" nodeType="withEffect">
                                  <p:stCondLst>
                                    <p:cond delay="1600"/>
                                  </p:stCondLst>
                                  <p:childTnLst>
                                    <p:set>
                                      <p:cBhvr>
                                        <p:cTn id="24" dur="1" fill="hold">
                                          <p:stCondLst>
                                            <p:cond delay="0"/>
                                          </p:stCondLst>
                                        </p:cTn>
                                        <p:tgtEl>
                                          <p:spTgt spid="9"/>
                                        </p:tgtEl>
                                        <p:attrNameLst>
                                          <p:attrName>style.visibility</p:attrName>
                                        </p:attrNameLst>
                                      </p:cBhvr>
                                      <p:to>
                                        <p:strVal val="visible"/>
                                      </p:to>
                                    </p:set>
                                    <p:animEffect transition="in" filter="strips(downLeft)">
                                      <p:cBhvr>
                                        <p:cTn id="25" dur="750"/>
                                        <p:tgtEl>
                                          <p:spTgt spid="9"/>
                                        </p:tgtEl>
                                      </p:cBhvr>
                                    </p:animEffect>
                                  </p:childTnLst>
                                </p:cTn>
                              </p:par>
                              <p:par>
                                <p:cTn id="26" presetID="18" presetClass="entr" presetSubtype="3" fill="hold" grpId="0" nodeType="withEffect">
                                  <p:stCondLst>
                                    <p:cond delay="1800"/>
                                  </p:stCondLst>
                                  <p:childTnLst>
                                    <p:set>
                                      <p:cBhvr>
                                        <p:cTn id="27" dur="1" fill="hold">
                                          <p:stCondLst>
                                            <p:cond delay="0"/>
                                          </p:stCondLst>
                                        </p:cTn>
                                        <p:tgtEl>
                                          <p:spTgt spid="10"/>
                                        </p:tgtEl>
                                        <p:attrNameLst>
                                          <p:attrName>style.visibility</p:attrName>
                                        </p:attrNameLst>
                                      </p:cBhvr>
                                      <p:to>
                                        <p:strVal val="visible"/>
                                      </p:to>
                                    </p:set>
                                    <p:animEffect transition="in" filter="strips(upRight)">
                                      <p:cBhvr>
                                        <p:cTn id="28" dur="750"/>
                                        <p:tgtEl>
                                          <p:spTgt spid="10"/>
                                        </p:tgtEl>
                                      </p:cBhvr>
                                    </p:animEffect>
                                  </p:childTnLst>
                                </p:cTn>
                              </p:par>
                              <p:par>
                                <p:cTn id="29" presetID="53" presetClass="entr" presetSubtype="16" fill="hold" grpId="0" nodeType="withEffect">
                                  <p:stCondLst>
                                    <p:cond delay="180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53" presetClass="entr" presetSubtype="16" fill="hold" grpId="0" nodeType="withEffect">
                                  <p:stCondLst>
                                    <p:cond delay="1800"/>
                                  </p:st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ppt_w</p:attrName>
                                        </p:attrNameLst>
                                      </p:cBhvr>
                                      <p:tavLst>
                                        <p:tav tm="0">
                                          <p:val>
                                            <p:fltVal val="0"/>
                                          </p:val>
                                        </p:tav>
                                        <p:tav tm="100000">
                                          <p:val>
                                            <p:strVal val="#ppt_w"/>
                                          </p:val>
                                        </p:tav>
                                      </p:tavLst>
                                    </p:anim>
                                    <p:anim calcmode="lin" valueType="num">
                                      <p:cBhvr>
                                        <p:cTn id="37" dur="500" fill="hold"/>
                                        <p:tgtEl>
                                          <p:spTgt spid="32"/>
                                        </p:tgtEl>
                                        <p:attrNameLst>
                                          <p:attrName>ppt_h</p:attrName>
                                        </p:attrNameLst>
                                      </p:cBhvr>
                                      <p:tavLst>
                                        <p:tav tm="0">
                                          <p:val>
                                            <p:fltVal val="0"/>
                                          </p:val>
                                        </p:tav>
                                        <p:tav tm="100000">
                                          <p:val>
                                            <p:strVal val="#ppt_h"/>
                                          </p:val>
                                        </p:tav>
                                      </p:tavLst>
                                    </p:anim>
                                    <p:animEffect transition="in" filter="fade">
                                      <p:cBhvr>
                                        <p:cTn id="38" dur="500"/>
                                        <p:tgtEl>
                                          <p:spTgt spid="32"/>
                                        </p:tgtEl>
                                      </p:cBhvr>
                                    </p:animEffect>
                                  </p:childTnLst>
                                </p:cTn>
                              </p:par>
                              <p:par>
                                <p:cTn id="39" presetID="53" presetClass="entr" presetSubtype="16" fill="hold" grpId="0" nodeType="withEffect">
                                  <p:stCondLst>
                                    <p:cond delay="1800"/>
                                  </p:stCondLst>
                                  <p:childTnLst>
                                    <p:set>
                                      <p:cBhvr>
                                        <p:cTn id="40" dur="1" fill="hold">
                                          <p:stCondLst>
                                            <p:cond delay="0"/>
                                          </p:stCondLst>
                                        </p:cTn>
                                        <p:tgtEl>
                                          <p:spTgt spid="33"/>
                                        </p:tgtEl>
                                        <p:attrNameLst>
                                          <p:attrName>style.visibility</p:attrName>
                                        </p:attrNameLst>
                                      </p:cBhvr>
                                      <p:to>
                                        <p:strVal val="visible"/>
                                      </p:to>
                                    </p:set>
                                    <p:anim calcmode="lin" valueType="num">
                                      <p:cBhvr>
                                        <p:cTn id="41" dur="500" fill="hold"/>
                                        <p:tgtEl>
                                          <p:spTgt spid="33"/>
                                        </p:tgtEl>
                                        <p:attrNameLst>
                                          <p:attrName>ppt_w</p:attrName>
                                        </p:attrNameLst>
                                      </p:cBhvr>
                                      <p:tavLst>
                                        <p:tav tm="0">
                                          <p:val>
                                            <p:fltVal val="0"/>
                                          </p:val>
                                        </p:tav>
                                        <p:tav tm="100000">
                                          <p:val>
                                            <p:strVal val="#ppt_w"/>
                                          </p:val>
                                        </p:tav>
                                      </p:tavLst>
                                    </p:anim>
                                    <p:anim calcmode="lin" valueType="num">
                                      <p:cBhvr>
                                        <p:cTn id="42" dur="500" fill="hold"/>
                                        <p:tgtEl>
                                          <p:spTgt spid="33"/>
                                        </p:tgtEl>
                                        <p:attrNameLst>
                                          <p:attrName>ppt_h</p:attrName>
                                        </p:attrNameLst>
                                      </p:cBhvr>
                                      <p:tavLst>
                                        <p:tav tm="0">
                                          <p:val>
                                            <p:fltVal val="0"/>
                                          </p:val>
                                        </p:tav>
                                        <p:tav tm="100000">
                                          <p:val>
                                            <p:strVal val="#ppt_h"/>
                                          </p:val>
                                        </p:tav>
                                      </p:tavLst>
                                    </p:anim>
                                    <p:animEffect transition="in" filter="fade">
                                      <p:cBhvr>
                                        <p:cTn id="43" dur="500"/>
                                        <p:tgtEl>
                                          <p:spTgt spid="33"/>
                                        </p:tgtEl>
                                      </p:cBhvr>
                                    </p:animEffect>
                                  </p:childTnLst>
                                </p:cTn>
                              </p:par>
                              <p:par>
                                <p:cTn id="44" presetID="53" presetClass="entr" presetSubtype="16" fill="hold" grpId="0" nodeType="withEffect">
                                  <p:stCondLst>
                                    <p:cond delay="180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2" presetClass="entr" presetSubtype="1" decel="100000" fill="hold" grpId="0" nodeType="withEffect">
                                  <p:stCondLst>
                                    <p:cond delay="260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1000" fill="hold"/>
                                        <p:tgtEl>
                                          <p:spTgt spid="23"/>
                                        </p:tgtEl>
                                        <p:attrNameLst>
                                          <p:attrName>ppt_x</p:attrName>
                                        </p:attrNameLst>
                                      </p:cBhvr>
                                      <p:tavLst>
                                        <p:tav tm="0">
                                          <p:val>
                                            <p:strVal val="#ppt_x"/>
                                          </p:val>
                                        </p:tav>
                                        <p:tav tm="100000">
                                          <p:val>
                                            <p:strVal val="#ppt_x"/>
                                          </p:val>
                                        </p:tav>
                                      </p:tavLst>
                                    </p:anim>
                                    <p:anim calcmode="lin" valueType="num">
                                      <p:cBhvr additive="base">
                                        <p:cTn id="52" dur="1000" fill="hold"/>
                                        <p:tgtEl>
                                          <p:spTgt spid="23"/>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260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1000" fill="hold"/>
                                        <p:tgtEl>
                                          <p:spTgt spid="25"/>
                                        </p:tgtEl>
                                        <p:attrNameLst>
                                          <p:attrName>ppt_x</p:attrName>
                                        </p:attrNameLst>
                                      </p:cBhvr>
                                      <p:tavLst>
                                        <p:tav tm="0">
                                          <p:val>
                                            <p:strVal val="#ppt_x"/>
                                          </p:val>
                                        </p:tav>
                                        <p:tav tm="100000">
                                          <p:val>
                                            <p:strVal val="#ppt_x"/>
                                          </p:val>
                                        </p:tav>
                                      </p:tavLst>
                                    </p:anim>
                                    <p:anim calcmode="lin" valueType="num">
                                      <p:cBhvr additive="base">
                                        <p:cTn id="56" dur="1000" fill="hold"/>
                                        <p:tgtEl>
                                          <p:spTgt spid="25"/>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60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1000" fill="hold"/>
                                        <p:tgtEl>
                                          <p:spTgt spid="13"/>
                                        </p:tgtEl>
                                        <p:attrNameLst>
                                          <p:attrName>ppt_x</p:attrName>
                                        </p:attrNameLst>
                                      </p:cBhvr>
                                      <p:tavLst>
                                        <p:tav tm="0">
                                          <p:val>
                                            <p:strVal val="#ppt_x"/>
                                          </p:val>
                                        </p:tav>
                                        <p:tav tm="100000">
                                          <p:val>
                                            <p:strVal val="#ppt_x"/>
                                          </p:val>
                                        </p:tav>
                                      </p:tavLst>
                                    </p:anim>
                                    <p:anim calcmode="lin" valueType="num">
                                      <p:cBhvr additive="base">
                                        <p:cTn id="60" dur="1000" fill="hold"/>
                                        <p:tgtEl>
                                          <p:spTgt spid="13"/>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260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1000" fill="hold"/>
                                        <p:tgtEl>
                                          <p:spTgt spid="11"/>
                                        </p:tgtEl>
                                        <p:attrNameLst>
                                          <p:attrName>ppt_x</p:attrName>
                                        </p:attrNameLst>
                                      </p:cBhvr>
                                      <p:tavLst>
                                        <p:tav tm="0">
                                          <p:val>
                                            <p:strVal val="#ppt_x"/>
                                          </p:val>
                                        </p:tav>
                                        <p:tav tm="100000">
                                          <p:val>
                                            <p:strVal val="#ppt_x"/>
                                          </p:val>
                                        </p:tav>
                                      </p:tavLst>
                                    </p:anim>
                                    <p:anim calcmode="lin" valueType="num">
                                      <p:cBhvr additive="base">
                                        <p:cTn id="64" dur="1000" fill="hold"/>
                                        <p:tgtEl>
                                          <p:spTgt spid="11"/>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260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1000" fill="hold"/>
                                        <p:tgtEl>
                                          <p:spTgt spid="12"/>
                                        </p:tgtEl>
                                        <p:attrNameLst>
                                          <p:attrName>ppt_x</p:attrName>
                                        </p:attrNameLst>
                                      </p:cBhvr>
                                      <p:tavLst>
                                        <p:tav tm="0">
                                          <p:val>
                                            <p:strVal val="#ppt_x"/>
                                          </p:val>
                                        </p:tav>
                                        <p:tav tm="100000">
                                          <p:val>
                                            <p:strVal val="#ppt_x"/>
                                          </p:val>
                                        </p:tav>
                                      </p:tavLst>
                                    </p:anim>
                                    <p:anim calcmode="lin" valueType="num">
                                      <p:cBhvr additive="base">
                                        <p:cTn id="68" dur="1000" fill="hold"/>
                                        <p:tgtEl>
                                          <p:spTgt spid="12"/>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260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1000" fill="hold"/>
                                        <p:tgtEl>
                                          <p:spTgt spid="20"/>
                                        </p:tgtEl>
                                        <p:attrNameLst>
                                          <p:attrName>ppt_x</p:attrName>
                                        </p:attrNameLst>
                                      </p:cBhvr>
                                      <p:tavLst>
                                        <p:tav tm="0">
                                          <p:val>
                                            <p:strVal val="#ppt_x"/>
                                          </p:val>
                                        </p:tav>
                                        <p:tav tm="100000">
                                          <p:val>
                                            <p:strVal val="#ppt_x"/>
                                          </p:val>
                                        </p:tav>
                                      </p:tavLst>
                                    </p:anim>
                                    <p:anim calcmode="lin" valueType="num">
                                      <p:cBhvr additive="base">
                                        <p:cTn id="72" dur="1000" fill="hold"/>
                                        <p:tgtEl>
                                          <p:spTgt spid="20"/>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260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1000" fill="hold"/>
                                        <p:tgtEl>
                                          <p:spTgt spid="22"/>
                                        </p:tgtEl>
                                        <p:attrNameLst>
                                          <p:attrName>ppt_x</p:attrName>
                                        </p:attrNameLst>
                                      </p:cBhvr>
                                      <p:tavLst>
                                        <p:tav tm="0">
                                          <p:val>
                                            <p:strVal val="#ppt_x"/>
                                          </p:val>
                                        </p:tav>
                                        <p:tav tm="100000">
                                          <p:val>
                                            <p:strVal val="#ppt_x"/>
                                          </p:val>
                                        </p:tav>
                                      </p:tavLst>
                                    </p:anim>
                                    <p:anim calcmode="lin" valueType="num">
                                      <p:cBhvr additive="base">
                                        <p:cTn id="76"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9" presetClass="entr" presetSubtype="0" decel="10000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p:cTn id="81" dur="500" fill="hold"/>
                                        <p:tgtEl>
                                          <p:spTgt spid="39"/>
                                        </p:tgtEl>
                                        <p:attrNameLst>
                                          <p:attrName>ppt_w</p:attrName>
                                        </p:attrNameLst>
                                      </p:cBhvr>
                                      <p:tavLst>
                                        <p:tav tm="0">
                                          <p:val>
                                            <p:fltVal val="0"/>
                                          </p:val>
                                        </p:tav>
                                        <p:tav tm="100000">
                                          <p:val>
                                            <p:strVal val="#ppt_w"/>
                                          </p:val>
                                        </p:tav>
                                      </p:tavLst>
                                    </p:anim>
                                    <p:anim calcmode="lin" valueType="num">
                                      <p:cBhvr>
                                        <p:cTn id="82" dur="500" fill="hold"/>
                                        <p:tgtEl>
                                          <p:spTgt spid="39"/>
                                        </p:tgtEl>
                                        <p:attrNameLst>
                                          <p:attrName>ppt_h</p:attrName>
                                        </p:attrNameLst>
                                      </p:cBhvr>
                                      <p:tavLst>
                                        <p:tav tm="0">
                                          <p:val>
                                            <p:fltVal val="0"/>
                                          </p:val>
                                        </p:tav>
                                        <p:tav tm="100000">
                                          <p:val>
                                            <p:strVal val="#ppt_h"/>
                                          </p:val>
                                        </p:tav>
                                      </p:tavLst>
                                    </p:anim>
                                    <p:anim calcmode="lin" valueType="num">
                                      <p:cBhvr>
                                        <p:cTn id="83" dur="500" fill="hold"/>
                                        <p:tgtEl>
                                          <p:spTgt spid="39"/>
                                        </p:tgtEl>
                                        <p:attrNameLst>
                                          <p:attrName>style.rotation</p:attrName>
                                        </p:attrNameLst>
                                      </p:cBhvr>
                                      <p:tavLst>
                                        <p:tav tm="0">
                                          <p:val>
                                            <p:fltVal val="360"/>
                                          </p:val>
                                        </p:tav>
                                        <p:tav tm="100000">
                                          <p:val>
                                            <p:fltVal val="0"/>
                                          </p:val>
                                        </p:tav>
                                      </p:tavLst>
                                    </p:anim>
                                    <p:animEffect transition="in" filter="fade">
                                      <p:cBhvr>
                                        <p:cTn id="84" dur="500"/>
                                        <p:tgtEl>
                                          <p:spTgt spid="39"/>
                                        </p:tgtEl>
                                      </p:cBhvr>
                                    </p:animEffect>
                                  </p:childTnLst>
                                </p:cTn>
                              </p:par>
                            </p:childTnLst>
                          </p:cTn>
                        </p:par>
                      </p:childTnLst>
                    </p:cTn>
                  </p:par>
                  <p:par>
                    <p:cTn id="85" fill="hold">
                      <p:stCondLst>
                        <p:cond delay="indefinite"/>
                      </p:stCondLst>
                      <p:childTnLst>
                        <p:par>
                          <p:cTn id="86" fill="hold">
                            <p:stCondLst>
                              <p:cond delay="0"/>
                            </p:stCondLst>
                            <p:childTnLst>
                              <p:par>
                                <p:cTn id="87" presetID="49" presetClass="entr" presetSubtype="0" decel="100000" fill="hold" grpId="0" nodeType="clickEffect">
                                  <p:stCondLst>
                                    <p:cond delay="0"/>
                                  </p:stCondLst>
                                  <p:childTnLst>
                                    <p:set>
                                      <p:cBhvr>
                                        <p:cTn id="88" dur="1" fill="hold">
                                          <p:stCondLst>
                                            <p:cond delay="0"/>
                                          </p:stCondLst>
                                        </p:cTn>
                                        <p:tgtEl>
                                          <p:spTgt spid="41"/>
                                        </p:tgtEl>
                                        <p:attrNameLst>
                                          <p:attrName>style.visibility</p:attrName>
                                        </p:attrNameLst>
                                      </p:cBhvr>
                                      <p:to>
                                        <p:strVal val="visible"/>
                                      </p:to>
                                    </p:set>
                                    <p:anim calcmode="lin" valueType="num">
                                      <p:cBhvr>
                                        <p:cTn id="89" dur="500" fill="hold"/>
                                        <p:tgtEl>
                                          <p:spTgt spid="41"/>
                                        </p:tgtEl>
                                        <p:attrNameLst>
                                          <p:attrName>ppt_w</p:attrName>
                                        </p:attrNameLst>
                                      </p:cBhvr>
                                      <p:tavLst>
                                        <p:tav tm="0">
                                          <p:val>
                                            <p:fltVal val="0"/>
                                          </p:val>
                                        </p:tav>
                                        <p:tav tm="100000">
                                          <p:val>
                                            <p:strVal val="#ppt_w"/>
                                          </p:val>
                                        </p:tav>
                                      </p:tavLst>
                                    </p:anim>
                                    <p:anim calcmode="lin" valueType="num">
                                      <p:cBhvr>
                                        <p:cTn id="90" dur="500" fill="hold"/>
                                        <p:tgtEl>
                                          <p:spTgt spid="41"/>
                                        </p:tgtEl>
                                        <p:attrNameLst>
                                          <p:attrName>ppt_h</p:attrName>
                                        </p:attrNameLst>
                                      </p:cBhvr>
                                      <p:tavLst>
                                        <p:tav tm="0">
                                          <p:val>
                                            <p:fltVal val="0"/>
                                          </p:val>
                                        </p:tav>
                                        <p:tav tm="100000">
                                          <p:val>
                                            <p:strVal val="#ppt_h"/>
                                          </p:val>
                                        </p:tav>
                                      </p:tavLst>
                                    </p:anim>
                                    <p:anim calcmode="lin" valueType="num">
                                      <p:cBhvr>
                                        <p:cTn id="91" dur="500" fill="hold"/>
                                        <p:tgtEl>
                                          <p:spTgt spid="41"/>
                                        </p:tgtEl>
                                        <p:attrNameLst>
                                          <p:attrName>style.rotation</p:attrName>
                                        </p:attrNameLst>
                                      </p:cBhvr>
                                      <p:tavLst>
                                        <p:tav tm="0">
                                          <p:val>
                                            <p:fltVal val="360"/>
                                          </p:val>
                                        </p:tav>
                                        <p:tav tm="100000">
                                          <p:val>
                                            <p:fltVal val="0"/>
                                          </p:val>
                                        </p:tav>
                                      </p:tavLst>
                                    </p:anim>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49" presetClass="entr" presetSubtype="0" decel="100000" fill="hold" grpId="0" nodeType="clickEffect">
                                  <p:stCondLst>
                                    <p:cond delay="0"/>
                                  </p:stCondLst>
                                  <p:childTnLst>
                                    <p:set>
                                      <p:cBhvr>
                                        <p:cTn id="96" dur="1" fill="hold">
                                          <p:stCondLst>
                                            <p:cond delay="0"/>
                                          </p:stCondLst>
                                        </p:cTn>
                                        <p:tgtEl>
                                          <p:spTgt spid="42"/>
                                        </p:tgtEl>
                                        <p:attrNameLst>
                                          <p:attrName>style.visibility</p:attrName>
                                        </p:attrNameLst>
                                      </p:cBhvr>
                                      <p:to>
                                        <p:strVal val="visible"/>
                                      </p:to>
                                    </p:set>
                                    <p:anim calcmode="lin" valueType="num">
                                      <p:cBhvr>
                                        <p:cTn id="97" dur="500" fill="hold"/>
                                        <p:tgtEl>
                                          <p:spTgt spid="42"/>
                                        </p:tgtEl>
                                        <p:attrNameLst>
                                          <p:attrName>ppt_w</p:attrName>
                                        </p:attrNameLst>
                                      </p:cBhvr>
                                      <p:tavLst>
                                        <p:tav tm="0">
                                          <p:val>
                                            <p:fltVal val="0"/>
                                          </p:val>
                                        </p:tav>
                                        <p:tav tm="100000">
                                          <p:val>
                                            <p:strVal val="#ppt_w"/>
                                          </p:val>
                                        </p:tav>
                                      </p:tavLst>
                                    </p:anim>
                                    <p:anim calcmode="lin" valueType="num">
                                      <p:cBhvr>
                                        <p:cTn id="98" dur="500" fill="hold"/>
                                        <p:tgtEl>
                                          <p:spTgt spid="42"/>
                                        </p:tgtEl>
                                        <p:attrNameLst>
                                          <p:attrName>ppt_h</p:attrName>
                                        </p:attrNameLst>
                                      </p:cBhvr>
                                      <p:tavLst>
                                        <p:tav tm="0">
                                          <p:val>
                                            <p:fltVal val="0"/>
                                          </p:val>
                                        </p:tav>
                                        <p:tav tm="100000">
                                          <p:val>
                                            <p:strVal val="#ppt_h"/>
                                          </p:val>
                                        </p:tav>
                                      </p:tavLst>
                                    </p:anim>
                                    <p:anim calcmode="lin" valueType="num">
                                      <p:cBhvr>
                                        <p:cTn id="99" dur="500" fill="hold"/>
                                        <p:tgtEl>
                                          <p:spTgt spid="42"/>
                                        </p:tgtEl>
                                        <p:attrNameLst>
                                          <p:attrName>style.rotation</p:attrName>
                                        </p:attrNameLst>
                                      </p:cBhvr>
                                      <p:tavLst>
                                        <p:tav tm="0">
                                          <p:val>
                                            <p:fltVal val="360"/>
                                          </p:val>
                                        </p:tav>
                                        <p:tav tm="100000">
                                          <p:val>
                                            <p:fltVal val="0"/>
                                          </p:val>
                                        </p:tav>
                                      </p:tavLst>
                                    </p:anim>
                                    <p:animEffect transition="in" filter="fade">
                                      <p:cBhvr>
                                        <p:cTn id="100" dur="500"/>
                                        <p:tgtEl>
                                          <p:spTgt spid="42"/>
                                        </p:tgtEl>
                                      </p:cBhvr>
                                    </p:animEffect>
                                  </p:childTnLst>
                                </p:cTn>
                              </p:par>
                            </p:childTnLst>
                          </p:cTn>
                        </p:par>
                      </p:childTnLst>
                    </p:cTn>
                  </p:par>
                  <p:par>
                    <p:cTn id="101" fill="hold">
                      <p:stCondLst>
                        <p:cond delay="indefinite"/>
                      </p:stCondLst>
                      <p:childTnLst>
                        <p:par>
                          <p:cTn id="102" fill="hold">
                            <p:stCondLst>
                              <p:cond delay="0"/>
                            </p:stCondLst>
                            <p:childTnLst>
                              <p:par>
                                <p:cTn id="103" presetID="49" presetClass="entr" presetSubtype="0" decel="100000"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 calcmode="lin" valueType="num">
                                      <p:cBhvr>
                                        <p:cTn id="105" dur="500" fill="hold"/>
                                        <p:tgtEl>
                                          <p:spTgt spid="43"/>
                                        </p:tgtEl>
                                        <p:attrNameLst>
                                          <p:attrName>ppt_w</p:attrName>
                                        </p:attrNameLst>
                                      </p:cBhvr>
                                      <p:tavLst>
                                        <p:tav tm="0">
                                          <p:val>
                                            <p:fltVal val="0"/>
                                          </p:val>
                                        </p:tav>
                                        <p:tav tm="100000">
                                          <p:val>
                                            <p:strVal val="#ppt_w"/>
                                          </p:val>
                                        </p:tav>
                                      </p:tavLst>
                                    </p:anim>
                                    <p:anim calcmode="lin" valueType="num">
                                      <p:cBhvr>
                                        <p:cTn id="106" dur="500" fill="hold"/>
                                        <p:tgtEl>
                                          <p:spTgt spid="43"/>
                                        </p:tgtEl>
                                        <p:attrNameLst>
                                          <p:attrName>ppt_h</p:attrName>
                                        </p:attrNameLst>
                                      </p:cBhvr>
                                      <p:tavLst>
                                        <p:tav tm="0">
                                          <p:val>
                                            <p:fltVal val="0"/>
                                          </p:val>
                                        </p:tav>
                                        <p:tav tm="100000">
                                          <p:val>
                                            <p:strVal val="#ppt_h"/>
                                          </p:val>
                                        </p:tav>
                                      </p:tavLst>
                                    </p:anim>
                                    <p:anim calcmode="lin" valueType="num">
                                      <p:cBhvr>
                                        <p:cTn id="107" dur="500" fill="hold"/>
                                        <p:tgtEl>
                                          <p:spTgt spid="43"/>
                                        </p:tgtEl>
                                        <p:attrNameLst>
                                          <p:attrName>style.rotation</p:attrName>
                                        </p:attrNameLst>
                                      </p:cBhvr>
                                      <p:tavLst>
                                        <p:tav tm="0">
                                          <p:val>
                                            <p:fltVal val="360"/>
                                          </p:val>
                                        </p:tav>
                                        <p:tav tm="100000">
                                          <p:val>
                                            <p:fltVal val="0"/>
                                          </p:val>
                                        </p:tav>
                                      </p:tavLst>
                                    </p:anim>
                                    <p:animEffect transition="in" filter="fade">
                                      <p:cBhvr>
                                        <p:cTn id="10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2" grpId="0" animBg="1"/>
      <p:bldP spid="23" grpId="0" animBg="1"/>
      <p:bldP spid="3" grpId="0" animBg="1"/>
      <p:bldP spid="4" grpId="0" animBg="1"/>
      <p:bldP spid="5" grpId="0" animBg="1"/>
      <p:bldP spid="6" grpId="0" animBg="1"/>
      <p:bldP spid="8" grpId="0" animBg="1"/>
      <p:bldP spid="11" grpId="0" animBg="1"/>
      <p:bldP spid="12" grpId="0" animBg="1"/>
      <p:bldP spid="13" grpId="0" animBg="1"/>
      <p:bldP spid="20" grpId="0" animBg="1"/>
      <p:bldP spid="25" grpId="0" animBg="1"/>
      <p:bldP spid="31" grpId="0" animBg="1"/>
      <p:bldP spid="32" grpId="0" animBg="1"/>
      <p:bldP spid="33" grpId="0" animBg="1"/>
      <p:bldP spid="37" grpId="0" animBg="1"/>
      <p:bldP spid="39" grpId="0" animBg="1"/>
      <p:bldP spid="41" grpId="0" animBg="1"/>
      <p:bldP spid="42" grpId="0" animBg="1"/>
      <p:bldP spid="4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p:cNvSpPr/>
          <p:nvPr/>
        </p:nvSpPr>
        <p:spPr>
          <a:xfrm>
            <a:off x="4486323" y="1054415"/>
            <a:ext cx="3222022" cy="3222022"/>
          </a:xfrm>
          <a:prstGeom prst="ellipse">
            <a:avLst/>
          </a:prstGeom>
          <a:blipFill dpi="0" rotWithShape="1">
            <a:blip r:embed="rId2"/>
            <a:srcRect/>
            <a:stretch>
              <a:fillRect l="-53208" t="-19474" r="-103744" b="-51786"/>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50" name="文本框 49"/>
          <p:cNvSpPr txBox="1"/>
          <p:nvPr/>
        </p:nvSpPr>
        <p:spPr>
          <a:xfrm>
            <a:off x="5000178" y="4761631"/>
            <a:ext cx="222858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Segoe UI Semibold" panose="020B0702040204020203" pitchFamily="34" charset="0"/>
                <a:ea typeface="等线" panose="02010600030101010101" pitchFamily="2" charset="-122"/>
                <a:cs typeface="Segoe UI Semibold" panose="020B0702040204020203" pitchFamily="34" charset="0"/>
              </a:rPr>
              <a:t>Our Team</a:t>
            </a:r>
            <a:endParaRPr kumimoji="0" lang="zh-CN" alt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等线" panose="02010600030101010101" pitchFamily="2" charset="-122"/>
              <a:cs typeface="Segoe UI Semibold" panose="020B0702040204020203" pitchFamily="34" charset="0"/>
            </a:endParaRPr>
          </a:p>
        </p:txBody>
      </p:sp>
      <p:sp>
        <p:nvSpPr>
          <p:cNvPr id="52" name="文本框 51"/>
          <p:cNvSpPr txBox="1"/>
          <p:nvPr/>
        </p:nvSpPr>
        <p:spPr>
          <a:xfrm>
            <a:off x="1378941" y="5549370"/>
            <a:ext cx="9434118" cy="31919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等线" panose="02010600030101010101" pitchFamily="2" charset="-122"/>
                <a:cs typeface="Segoe UI Light" panose="020B0502040204020203" pitchFamily="34" charset="0"/>
              </a:rPr>
              <a:t>关于我们</a:t>
            </a:r>
          </a:p>
        </p:txBody>
      </p:sp>
      <p:sp>
        <p:nvSpPr>
          <p:cNvPr id="44" name="椭圆 43"/>
          <p:cNvSpPr/>
          <p:nvPr/>
        </p:nvSpPr>
        <p:spPr>
          <a:xfrm>
            <a:off x="5280514" y="1777024"/>
            <a:ext cx="1630973" cy="1630974"/>
          </a:xfrm>
          <a:prstGeom prst="ellipse">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186931" y="1683441"/>
            <a:ext cx="1818140" cy="1818140"/>
          </a:xfrm>
          <a:prstGeom prst="ellipse">
            <a:avLst/>
          </a:prstGeom>
          <a:no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6483175" y="3520397"/>
            <a:ext cx="119156" cy="119156"/>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673158" y="3434556"/>
            <a:ext cx="69190" cy="691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167885" y="2665426"/>
            <a:ext cx="73503" cy="73503"/>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5580209" y="1886379"/>
            <a:ext cx="1126405" cy="1107996"/>
          </a:xfrm>
          <a:prstGeom prst="rect">
            <a:avLst/>
          </a:prstGeom>
          <a:noFill/>
        </p:spPr>
        <p:txBody>
          <a:bodyPr wrap="square" rtlCol="0">
            <a:spAutoFit/>
          </a:bodyPr>
          <a:lstStyle/>
          <a:p>
            <a:r>
              <a:rPr lang="en-US" altLang="zh-CN" sz="6600" dirty="0">
                <a:solidFill>
                  <a:schemeClr val="bg1">
                    <a:lumMod val="95000"/>
                  </a:schemeClr>
                </a:solidFill>
                <a:latin typeface="Calibri" panose="020F0502020204030204" pitchFamily="34" charset="0"/>
                <a:ea typeface="+mj-ea"/>
                <a:cs typeface="Calibri" panose="020F0502020204030204" pitchFamily="34" charset="0"/>
              </a:rPr>
              <a:t>04</a:t>
            </a:r>
            <a:endParaRPr lang="zh-CN" altLang="en-US" sz="6600" dirty="0">
              <a:solidFill>
                <a:schemeClr val="bg1">
                  <a:lumMod val="95000"/>
                </a:schemeClr>
              </a:solidFill>
              <a:latin typeface="Calibri" panose="020F0502020204030204" pitchFamily="34" charset="0"/>
              <a:ea typeface="+mj-ea"/>
              <a:cs typeface="Calibri" panose="020F0502020204030204" pitchFamily="34" charset="0"/>
            </a:endParaRPr>
          </a:p>
        </p:txBody>
      </p:sp>
      <p:grpSp>
        <p:nvGrpSpPr>
          <p:cNvPr id="54" name="组合 53"/>
          <p:cNvGrpSpPr/>
          <p:nvPr/>
        </p:nvGrpSpPr>
        <p:grpSpPr>
          <a:xfrm>
            <a:off x="5044791" y="1510781"/>
            <a:ext cx="2116445" cy="2161093"/>
            <a:chOff x="5044791" y="1510781"/>
            <a:chExt cx="2116445" cy="2161093"/>
          </a:xfrm>
        </p:grpSpPr>
        <p:sp>
          <p:nvSpPr>
            <p:cNvPr id="55" name="弧形 54"/>
            <p:cNvSpPr/>
            <p:nvPr/>
          </p:nvSpPr>
          <p:spPr>
            <a:xfrm>
              <a:off x="5044791" y="1523617"/>
              <a:ext cx="2116445" cy="2148257"/>
            </a:xfrm>
            <a:prstGeom prst="arc">
              <a:avLst>
                <a:gd name="adj1" fmla="val 16135557"/>
                <a:gd name="adj2" fmla="val 893857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椭圆 55"/>
            <p:cNvSpPr/>
            <p:nvPr/>
          </p:nvSpPr>
          <p:spPr>
            <a:xfrm>
              <a:off x="6068704" y="1510781"/>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177571" y="3129313"/>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4705970" y="1257299"/>
            <a:ext cx="2698189" cy="2748055"/>
            <a:chOff x="4705970" y="1257299"/>
            <a:chExt cx="2698189" cy="2748055"/>
          </a:xfrm>
        </p:grpSpPr>
        <p:sp>
          <p:nvSpPr>
            <p:cNvPr id="59" name="弧形 58"/>
            <p:cNvSpPr/>
            <p:nvPr/>
          </p:nvSpPr>
          <p:spPr>
            <a:xfrm>
              <a:off x="4705970" y="1269126"/>
              <a:ext cx="2698189" cy="2724217"/>
            </a:xfrm>
            <a:prstGeom prst="arc">
              <a:avLst>
                <a:gd name="adj1" fmla="val 5368489"/>
                <a:gd name="adj2" fmla="val 16261056"/>
              </a:avLst>
            </a:prstGeom>
            <a:noFill/>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椭圆 59"/>
            <p:cNvSpPr/>
            <p:nvPr/>
          </p:nvSpPr>
          <p:spPr>
            <a:xfrm>
              <a:off x="6068704" y="1257299"/>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050909" y="3976724"/>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5280513" y="1523617"/>
            <a:ext cx="2123646" cy="2261506"/>
            <a:chOff x="5280513" y="1523617"/>
            <a:chExt cx="2123646" cy="2261506"/>
          </a:xfrm>
        </p:grpSpPr>
        <p:sp>
          <p:nvSpPr>
            <p:cNvPr id="63" name="弧形 62"/>
            <p:cNvSpPr/>
            <p:nvPr/>
          </p:nvSpPr>
          <p:spPr>
            <a:xfrm>
              <a:off x="5280513" y="1523617"/>
              <a:ext cx="2123646" cy="2261506"/>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椭圆 63"/>
            <p:cNvSpPr/>
            <p:nvPr/>
          </p:nvSpPr>
          <p:spPr>
            <a:xfrm>
              <a:off x="6991645" y="3518145"/>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椭圆 64"/>
          <p:cNvSpPr/>
          <p:nvPr/>
        </p:nvSpPr>
        <p:spPr>
          <a:xfrm>
            <a:off x="7403596" y="1463180"/>
            <a:ext cx="95201" cy="952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5708606" y="2816644"/>
            <a:ext cx="741866" cy="369332"/>
          </a:xfrm>
          <a:prstGeom prst="rect">
            <a:avLst/>
          </a:prstGeom>
          <a:noFill/>
        </p:spPr>
        <p:txBody>
          <a:bodyPr wrap="square" rtlCol="0">
            <a:spAutoFit/>
          </a:bodyPr>
          <a:lstStyle/>
          <a:p>
            <a:r>
              <a:rPr lang="en-US" altLang="zh-CN" b="1" dirty="0">
                <a:solidFill>
                  <a:schemeClr val="bg1">
                    <a:lumMod val="95000"/>
                  </a:schemeClr>
                </a:solidFill>
                <a:latin typeface="+mn-ea"/>
              </a:rPr>
              <a:t>PART</a:t>
            </a:r>
            <a:endParaRPr lang="zh-CN" altLang="en-US" b="1" dirty="0">
              <a:solidFill>
                <a:schemeClr val="bg1">
                  <a:lumMod val="95000"/>
                </a:schemeClr>
              </a:solidFill>
              <a:latin typeface="+mn-ea"/>
            </a:endParaRPr>
          </a:p>
        </p:txBody>
      </p:sp>
      <p:sp>
        <p:nvSpPr>
          <p:cNvPr id="67" name="Oval 42"/>
          <p:cNvSpPr/>
          <p:nvPr/>
        </p:nvSpPr>
        <p:spPr>
          <a:xfrm>
            <a:off x="4316399" y="885825"/>
            <a:ext cx="3559202" cy="3559202"/>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944009" y="1683441"/>
            <a:ext cx="144718" cy="14471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179143" y="1552171"/>
            <a:ext cx="58600" cy="5860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5035306" y="3512891"/>
            <a:ext cx="107812" cy="118372"/>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7318444" y="2293374"/>
            <a:ext cx="95201" cy="95201"/>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0" presetClass="entr" presetSubtype="0" decel="100000" fill="hold" grpId="0" nodeType="withEffect">
                                  <p:stCondLst>
                                    <p:cond delay="200"/>
                                  </p:stCondLst>
                                  <p:childTnLst>
                                    <p:set>
                                      <p:cBhvr>
                                        <p:cTn id="11" dur="1" fill="hold">
                                          <p:stCondLst>
                                            <p:cond delay="0"/>
                                          </p:stCondLst>
                                        </p:cTn>
                                        <p:tgtEl>
                                          <p:spTgt spid="53"/>
                                        </p:tgtEl>
                                        <p:attrNameLst>
                                          <p:attrName>style.visibility</p:attrName>
                                        </p:attrNameLst>
                                      </p:cBhvr>
                                      <p:to>
                                        <p:strVal val="visible"/>
                                      </p:to>
                                    </p:set>
                                    <p:anim calcmode="lin" valueType="num">
                                      <p:cBhvr>
                                        <p:cTn id="12" dur="1000" fill="hold"/>
                                        <p:tgtEl>
                                          <p:spTgt spid="53"/>
                                        </p:tgtEl>
                                        <p:attrNameLst>
                                          <p:attrName>ppt_w</p:attrName>
                                        </p:attrNameLst>
                                      </p:cBhvr>
                                      <p:tavLst>
                                        <p:tav tm="0">
                                          <p:val>
                                            <p:strVal val="#ppt_w+.3"/>
                                          </p:val>
                                        </p:tav>
                                        <p:tav tm="100000">
                                          <p:val>
                                            <p:strVal val="#ppt_w"/>
                                          </p:val>
                                        </p:tav>
                                      </p:tavLst>
                                    </p:anim>
                                    <p:anim calcmode="lin" valueType="num">
                                      <p:cBhvr>
                                        <p:cTn id="13" dur="1000" fill="hold"/>
                                        <p:tgtEl>
                                          <p:spTgt spid="53"/>
                                        </p:tgtEl>
                                        <p:attrNameLst>
                                          <p:attrName>ppt_h</p:attrName>
                                        </p:attrNameLst>
                                      </p:cBhvr>
                                      <p:tavLst>
                                        <p:tav tm="0">
                                          <p:val>
                                            <p:strVal val="#ppt_h"/>
                                          </p:val>
                                        </p:tav>
                                        <p:tav tm="100000">
                                          <p:val>
                                            <p:strVal val="#ppt_h"/>
                                          </p:val>
                                        </p:tav>
                                      </p:tavLst>
                                    </p:anim>
                                    <p:animEffect transition="in" filter="fade">
                                      <p:cBhvr>
                                        <p:cTn id="14" dur="1000"/>
                                        <p:tgtEl>
                                          <p:spTgt spid="53"/>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18" presetClass="entr" presetSubtype="12" fill="hold" grpId="0" nodeType="withEffect">
                                  <p:stCondLst>
                                    <p:cond delay="400"/>
                                  </p:stCondLst>
                                  <p:childTnLst>
                                    <p:set>
                                      <p:cBhvr>
                                        <p:cTn id="21" dur="1" fill="hold">
                                          <p:stCondLst>
                                            <p:cond delay="0"/>
                                          </p:stCondLst>
                                        </p:cTn>
                                        <p:tgtEl>
                                          <p:spTgt spid="67"/>
                                        </p:tgtEl>
                                        <p:attrNameLst>
                                          <p:attrName>style.visibility</p:attrName>
                                        </p:attrNameLst>
                                      </p:cBhvr>
                                      <p:to>
                                        <p:strVal val="visible"/>
                                      </p:to>
                                    </p:set>
                                    <p:animEffect transition="in" filter="strips(downLeft)">
                                      <p:cBhvr>
                                        <p:cTn id="22" dur="750"/>
                                        <p:tgtEl>
                                          <p:spTgt spid="67"/>
                                        </p:tgtEl>
                                      </p:cBhvr>
                                    </p:animEffect>
                                  </p:childTnLst>
                                </p:cTn>
                              </p:par>
                              <p:par>
                                <p:cTn id="23" presetID="18" presetClass="entr" presetSubtype="12" fill="hold" nodeType="withEffect">
                                  <p:stCondLst>
                                    <p:cond delay="600"/>
                                  </p:stCondLst>
                                  <p:childTnLst>
                                    <p:set>
                                      <p:cBhvr>
                                        <p:cTn id="24" dur="1" fill="hold">
                                          <p:stCondLst>
                                            <p:cond delay="0"/>
                                          </p:stCondLst>
                                        </p:cTn>
                                        <p:tgtEl>
                                          <p:spTgt spid="62"/>
                                        </p:tgtEl>
                                        <p:attrNameLst>
                                          <p:attrName>style.visibility</p:attrName>
                                        </p:attrNameLst>
                                      </p:cBhvr>
                                      <p:to>
                                        <p:strVal val="visible"/>
                                      </p:to>
                                    </p:set>
                                    <p:animEffect transition="in" filter="strips(downLeft)">
                                      <p:cBhvr>
                                        <p:cTn id="25" dur="750"/>
                                        <p:tgtEl>
                                          <p:spTgt spid="62"/>
                                        </p:tgtEl>
                                      </p:cBhvr>
                                    </p:animEffect>
                                  </p:childTnLst>
                                </p:cTn>
                              </p:par>
                              <p:par>
                                <p:cTn id="26" presetID="18" presetClass="entr" presetSubtype="3" fill="hold" nodeType="withEffect">
                                  <p:stCondLst>
                                    <p:cond delay="800"/>
                                  </p:stCondLst>
                                  <p:childTnLst>
                                    <p:set>
                                      <p:cBhvr>
                                        <p:cTn id="27" dur="1" fill="hold">
                                          <p:stCondLst>
                                            <p:cond delay="0"/>
                                          </p:stCondLst>
                                        </p:cTn>
                                        <p:tgtEl>
                                          <p:spTgt spid="58"/>
                                        </p:tgtEl>
                                        <p:attrNameLst>
                                          <p:attrName>style.visibility</p:attrName>
                                        </p:attrNameLst>
                                      </p:cBhvr>
                                      <p:to>
                                        <p:strVal val="visible"/>
                                      </p:to>
                                    </p:set>
                                    <p:animEffect transition="in" filter="strips(upRight)">
                                      <p:cBhvr>
                                        <p:cTn id="28" dur="750"/>
                                        <p:tgtEl>
                                          <p:spTgt spid="58"/>
                                        </p:tgtEl>
                                      </p:cBhvr>
                                    </p:animEffect>
                                  </p:childTnLst>
                                </p:cTn>
                              </p:par>
                              <p:par>
                                <p:cTn id="29" presetID="18" presetClass="entr" presetSubtype="12" fill="hold" nodeType="withEffect">
                                  <p:stCondLst>
                                    <p:cond delay="1000"/>
                                  </p:stCondLst>
                                  <p:childTnLst>
                                    <p:set>
                                      <p:cBhvr>
                                        <p:cTn id="30" dur="1" fill="hold">
                                          <p:stCondLst>
                                            <p:cond delay="0"/>
                                          </p:stCondLst>
                                        </p:cTn>
                                        <p:tgtEl>
                                          <p:spTgt spid="54"/>
                                        </p:tgtEl>
                                        <p:attrNameLst>
                                          <p:attrName>style.visibility</p:attrName>
                                        </p:attrNameLst>
                                      </p:cBhvr>
                                      <p:to>
                                        <p:strVal val="visible"/>
                                      </p:to>
                                    </p:set>
                                    <p:animEffect transition="in" filter="strips(downLeft)">
                                      <p:cBhvr>
                                        <p:cTn id="31" dur="750"/>
                                        <p:tgtEl>
                                          <p:spTgt spid="54"/>
                                        </p:tgtEl>
                                      </p:cBhvr>
                                    </p:animEffect>
                                  </p:childTnLst>
                                </p:cTn>
                              </p:par>
                              <p:par>
                                <p:cTn id="32" presetID="18" presetClass="entr" presetSubtype="3" fill="hold" grpId="0" nodeType="withEffect">
                                  <p:stCondLst>
                                    <p:cond delay="1100"/>
                                  </p:stCondLst>
                                  <p:childTnLst>
                                    <p:set>
                                      <p:cBhvr>
                                        <p:cTn id="33" dur="1" fill="hold">
                                          <p:stCondLst>
                                            <p:cond delay="0"/>
                                          </p:stCondLst>
                                        </p:cTn>
                                        <p:tgtEl>
                                          <p:spTgt spid="45"/>
                                        </p:tgtEl>
                                        <p:attrNameLst>
                                          <p:attrName>style.visibility</p:attrName>
                                        </p:attrNameLst>
                                      </p:cBhvr>
                                      <p:to>
                                        <p:strVal val="visible"/>
                                      </p:to>
                                    </p:set>
                                    <p:animEffect transition="in" filter="strips(upRight)">
                                      <p:cBhvr>
                                        <p:cTn id="34" dur="750"/>
                                        <p:tgtEl>
                                          <p:spTgt spid="45"/>
                                        </p:tgtEl>
                                      </p:cBhvr>
                                    </p:animEffect>
                                  </p:childTnLst>
                                </p:cTn>
                              </p:par>
                              <p:par>
                                <p:cTn id="35" presetID="2" presetClass="entr" presetSubtype="1" decel="100000" fill="hold" grpId="0" nodeType="withEffect">
                                  <p:stCondLst>
                                    <p:cond delay="180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1000" fill="hold"/>
                                        <p:tgtEl>
                                          <p:spTgt spid="65"/>
                                        </p:tgtEl>
                                        <p:attrNameLst>
                                          <p:attrName>ppt_x</p:attrName>
                                        </p:attrNameLst>
                                      </p:cBhvr>
                                      <p:tavLst>
                                        <p:tav tm="0">
                                          <p:val>
                                            <p:strVal val="#ppt_x"/>
                                          </p:val>
                                        </p:tav>
                                        <p:tav tm="100000">
                                          <p:val>
                                            <p:strVal val="#ppt_x"/>
                                          </p:val>
                                        </p:tav>
                                      </p:tavLst>
                                    </p:anim>
                                    <p:anim calcmode="lin" valueType="num">
                                      <p:cBhvr additive="base">
                                        <p:cTn id="38" dur="1000" fill="hold"/>
                                        <p:tgtEl>
                                          <p:spTgt spid="65"/>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800"/>
                                  </p:stCondLst>
                                  <p:childTnLst>
                                    <p:set>
                                      <p:cBhvr>
                                        <p:cTn id="40" dur="1" fill="hold">
                                          <p:stCondLst>
                                            <p:cond delay="0"/>
                                          </p:stCondLst>
                                        </p:cTn>
                                        <p:tgtEl>
                                          <p:spTgt spid="71"/>
                                        </p:tgtEl>
                                        <p:attrNameLst>
                                          <p:attrName>style.visibility</p:attrName>
                                        </p:attrNameLst>
                                      </p:cBhvr>
                                      <p:to>
                                        <p:strVal val="visible"/>
                                      </p:to>
                                    </p:set>
                                    <p:anim calcmode="lin" valueType="num">
                                      <p:cBhvr additive="base">
                                        <p:cTn id="41" dur="1000" fill="hold"/>
                                        <p:tgtEl>
                                          <p:spTgt spid="71"/>
                                        </p:tgtEl>
                                        <p:attrNameLst>
                                          <p:attrName>ppt_x</p:attrName>
                                        </p:attrNameLst>
                                      </p:cBhvr>
                                      <p:tavLst>
                                        <p:tav tm="0">
                                          <p:val>
                                            <p:strVal val="#ppt_x"/>
                                          </p:val>
                                        </p:tav>
                                        <p:tav tm="100000">
                                          <p:val>
                                            <p:strVal val="#ppt_x"/>
                                          </p:val>
                                        </p:tav>
                                      </p:tavLst>
                                    </p:anim>
                                    <p:anim calcmode="lin" valueType="num">
                                      <p:cBhvr additive="base">
                                        <p:cTn id="42" dur="1000" fill="hold"/>
                                        <p:tgtEl>
                                          <p:spTgt spid="71"/>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800"/>
                                  </p:stCondLst>
                                  <p:childTnLst>
                                    <p:set>
                                      <p:cBhvr>
                                        <p:cTn id="44" dur="1" fill="hold">
                                          <p:stCondLst>
                                            <p:cond delay="0"/>
                                          </p:stCondLst>
                                        </p:cTn>
                                        <p:tgtEl>
                                          <p:spTgt spid="70"/>
                                        </p:tgtEl>
                                        <p:attrNameLst>
                                          <p:attrName>style.visibility</p:attrName>
                                        </p:attrNameLst>
                                      </p:cBhvr>
                                      <p:to>
                                        <p:strVal val="visible"/>
                                      </p:to>
                                    </p:set>
                                    <p:anim calcmode="lin" valueType="num">
                                      <p:cBhvr additive="base">
                                        <p:cTn id="45" dur="1000" fill="hold"/>
                                        <p:tgtEl>
                                          <p:spTgt spid="70"/>
                                        </p:tgtEl>
                                        <p:attrNameLst>
                                          <p:attrName>ppt_x</p:attrName>
                                        </p:attrNameLst>
                                      </p:cBhvr>
                                      <p:tavLst>
                                        <p:tav tm="0">
                                          <p:val>
                                            <p:strVal val="#ppt_x"/>
                                          </p:val>
                                        </p:tav>
                                        <p:tav tm="100000">
                                          <p:val>
                                            <p:strVal val="#ppt_x"/>
                                          </p:val>
                                        </p:tav>
                                      </p:tavLst>
                                    </p:anim>
                                    <p:anim calcmode="lin" valueType="num">
                                      <p:cBhvr additive="base">
                                        <p:cTn id="46" dur="1000" fill="hold"/>
                                        <p:tgtEl>
                                          <p:spTgt spid="70"/>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80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1000" fill="hold"/>
                                        <p:tgtEl>
                                          <p:spTgt spid="68"/>
                                        </p:tgtEl>
                                        <p:attrNameLst>
                                          <p:attrName>ppt_x</p:attrName>
                                        </p:attrNameLst>
                                      </p:cBhvr>
                                      <p:tavLst>
                                        <p:tav tm="0">
                                          <p:val>
                                            <p:strVal val="#ppt_x"/>
                                          </p:val>
                                        </p:tav>
                                        <p:tav tm="100000">
                                          <p:val>
                                            <p:strVal val="#ppt_x"/>
                                          </p:val>
                                        </p:tav>
                                      </p:tavLst>
                                    </p:anim>
                                    <p:anim calcmode="lin" valueType="num">
                                      <p:cBhvr additive="base">
                                        <p:cTn id="50" dur="1000" fill="hold"/>
                                        <p:tgtEl>
                                          <p:spTgt spid="68"/>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800"/>
                                  </p:stCondLst>
                                  <p:childTnLst>
                                    <p:set>
                                      <p:cBhvr>
                                        <p:cTn id="52" dur="1" fill="hold">
                                          <p:stCondLst>
                                            <p:cond delay="0"/>
                                          </p:stCondLst>
                                        </p:cTn>
                                        <p:tgtEl>
                                          <p:spTgt spid="69"/>
                                        </p:tgtEl>
                                        <p:attrNameLst>
                                          <p:attrName>style.visibility</p:attrName>
                                        </p:attrNameLst>
                                      </p:cBhvr>
                                      <p:to>
                                        <p:strVal val="visible"/>
                                      </p:to>
                                    </p:set>
                                    <p:anim calcmode="lin" valueType="num">
                                      <p:cBhvr additive="base">
                                        <p:cTn id="53" dur="1000" fill="hold"/>
                                        <p:tgtEl>
                                          <p:spTgt spid="69"/>
                                        </p:tgtEl>
                                        <p:attrNameLst>
                                          <p:attrName>ppt_x</p:attrName>
                                        </p:attrNameLst>
                                      </p:cBhvr>
                                      <p:tavLst>
                                        <p:tav tm="0">
                                          <p:val>
                                            <p:strVal val="#ppt_x"/>
                                          </p:val>
                                        </p:tav>
                                        <p:tav tm="100000">
                                          <p:val>
                                            <p:strVal val="#ppt_x"/>
                                          </p:val>
                                        </p:tav>
                                      </p:tavLst>
                                    </p:anim>
                                    <p:anim calcmode="lin" valueType="num">
                                      <p:cBhvr additive="base">
                                        <p:cTn id="54" dur="1000" fill="hold"/>
                                        <p:tgtEl>
                                          <p:spTgt spid="69"/>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180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1000" fill="hold"/>
                                        <p:tgtEl>
                                          <p:spTgt spid="51"/>
                                        </p:tgtEl>
                                        <p:attrNameLst>
                                          <p:attrName>ppt_x</p:attrName>
                                        </p:attrNameLst>
                                      </p:cBhvr>
                                      <p:tavLst>
                                        <p:tav tm="0">
                                          <p:val>
                                            <p:strVal val="#ppt_x"/>
                                          </p:val>
                                        </p:tav>
                                        <p:tav tm="100000">
                                          <p:val>
                                            <p:strVal val="#ppt_x"/>
                                          </p:val>
                                        </p:tav>
                                      </p:tavLst>
                                    </p:anim>
                                    <p:anim calcmode="lin" valueType="num">
                                      <p:cBhvr additive="base">
                                        <p:cTn id="58" dur="1000" fill="hold"/>
                                        <p:tgtEl>
                                          <p:spTgt spid="51"/>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180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1000" fill="hold"/>
                                        <p:tgtEl>
                                          <p:spTgt spid="46"/>
                                        </p:tgtEl>
                                        <p:attrNameLst>
                                          <p:attrName>ppt_x</p:attrName>
                                        </p:attrNameLst>
                                      </p:cBhvr>
                                      <p:tavLst>
                                        <p:tav tm="0">
                                          <p:val>
                                            <p:strVal val="#ppt_x"/>
                                          </p:val>
                                        </p:tav>
                                        <p:tav tm="100000">
                                          <p:val>
                                            <p:strVal val="#ppt_x"/>
                                          </p:val>
                                        </p:tav>
                                      </p:tavLst>
                                    </p:anim>
                                    <p:anim calcmode="lin" valueType="num">
                                      <p:cBhvr additive="base">
                                        <p:cTn id="62" dur="1000" fill="hold"/>
                                        <p:tgtEl>
                                          <p:spTgt spid="46"/>
                                        </p:tgtEl>
                                        <p:attrNameLst>
                                          <p:attrName>ppt_y</p:attrName>
                                        </p:attrNameLst>
                                      </p:cBhvr>
                                      <p:tavLst>
                                        <p:tav tm="0">
                                          <p:val>
                                            <p:strVal val="0-#ppt_h/2"/>
                                          </p:val>
                                        </p:tav>
                                        <p:tav tm="100000">
                                          <p:val>
                                            <p:strVal val="#ppt_y"/>
                                          </p:val>
                                        </p:tav>
                                      </p:tavLst>
                                    </p:anim>
                                  </p:childTnLst>
                                </p:cTn>
                              </p:par>
                              <p:par>
                                <p:cTn id="63" presetID="53" presetClass="entr" presetSubtype="16"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750" fill="hold"/>
                                        <p:tgtEl>
                                          <p:spTgt spid="50"/>
                                        </p:tgtEl>
                                        <p:attrNameLst>
                                          <p:attrName>ppt_w</p:attrName>
                                        </p:attrNameLst>
                                      </p:cBhvr>
                                      <p:tavLst>
                                        <p:tav tm="0">
                                          <p:val>
                                            <p:fltVal val="0"/>
                                          </p:val>
                                        </p:tav>
                                        <p:tav tm="100000">
                                          <p:val>
                                            <p:strVal val="#ppt_w"/>
                                          </p:val>
                                        </p:tav>
                                      </p:tavLst>
                                    </p:anim>
                                    <p:anim calcmode="lin" valueType="num">
                                      <p:cBhvr>
                                        <p:cTn id="66" dur="750" fill="hold"/>
                                        <p:tgtEl>
                                          <p:spTgt spid="50"/>
                                        </p:tgtEl>
                                        <p:attrNameLst>
                                          <p:attrName>ppt_h</p:attrName>
                                        </p:attrNameLst>
                                      </p:cBhvr>
                                      <p:tavLst>
                                        <p:tav tm="0">
                                          <p:val>
                                            <p:fltVal val="0"/>
                                          </p:val>
                                        </p:tav>
                                        <p:tav tm="100000">
                                          <p:val>
                                            <p:strVal val="#ppt_h"/>
                                          </p:val>
                                        </p:tav>
                                      </p:tavLst>
                                    </p:anim>
                                    <p:animEffect transition="in" filter="fade">
                                      <p:cBhvr>
                                        <p:cTn id="67" dur="750"/>
                                        <p:tgtEl>
                                          <p:spTgt spid="50"/>
                                        </p:tgtEl>
                                      </p:cBhvr>
                                    </p:animEffect>
                                  </p:childTnLst>
                                </p:cTn>
                              </p:par>
                              <p:par>
                                <p:cTn id="68" presetID="53" presetClass="entr" presetSubtype="16" fill="hold" grpId="0" nodeType="withEffect">
                                  <p:stCondLst>
                                    <p:cond delay="0"/>
                                  </p:stCondLst>
                                  <p:iterate type="wd">
                                    <p:tmPct val="5000"/>
                                  </p:iterate>
                                  <p:childTnLst>
                                    <p:set>
                                      <p:cBhvr>
                                        <p:cTn id="69" dur="1" fill="hold">
                                          <p:stCondLst>
                                            <p:cond delay="0"/>
                                          </p:stCondLst>
                                        </p:cTn>
                                        <p:tgtEl>
                                          <p:spTgt spid="52"/>
                                        </p:tgtEl>
                                        <p:attrNameLst>
                                          <p:attrName>style.visibility</p:attrName>
                                        </p:attrNameLst>
                                      </p:cBhvr>
                                      <p:to>
                                        <p:strVal val="visible"/>
                                      </p:to>
                                    </p:set>
                                    <p:anim calcmode="lin" valueType="num">
                                      <p:cBhvr>
                                        <p:cTn id="70" dur="750" fill="hold"/>
                                        <p:tgtEl>
                                          <p:spTgt spid="52"/>
                                        </p:tgtEl>
                                        <p:attrNameLst>
                                          <p:attrName>ppt_w</p:attrName>
                                        </p:attrNameLst>
                                      </p:cBhvr>
                                      <p:tavLst>
                                        <p:tav tm="0">
                                          <p:val>
                                            <p:fltVal val="0"/>
                                          </p:val>
                                        </p:tav>
                                        <p:tav tm="100000">
                                          <p:val>
                                            <p:strVal val="#ppt_w"/>
                                          </p:val>
                                        </p:tav>
                                      </p:tavLst>
                                    </p:anim>
                                    <p:anim calcmode="lin" valueType="num">
                                      <p:cBhvr>
                                        <p:cTn id="71" dur="750" fill="hold"/>
                                        <p:tgtEl>
                                          <p:spTgt spid="52"/>
                                        </p:tgtEl>
                                        <p:attrNameLst>
                                          <p:attrName>ppt_h</p:attrName>
                                        </p:attrNameLst>
                                      </p:cBhvr>
                                      <p:tavLst>
                                        <p:tav tm="0">
                                          <p:val>
                                            <p:fltVal val="0"/>
                                          </p:val>
                                        </p:tav>
                                        <p:tav tm="100000">
                                          <p:val>
                                            <p:strVal val="#ppt_h"/>
                                          </p:val>
                                        </p:tav>
                                      </p:tavLst>
                                    </p:anim>
                                    <p:animEffect transition="in" filter="fade">
                                      <p:cBhvr>
                                        <p:cTn id="72"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44" grpId="0" animBg="1"/>
      <p:bldP spid="45" grpId="0" animBg="1"/>
      <p:bldP spid="46" grpId="0" animBg="1"/>
      <p:bldP spid="51" grpId="0" animBg="1"/>
      <p:bldP spid="53" grpId="0"/>
      <p:bldP spid="65" grpId="0" animBg="1"/>
      <p:bldP spid="66" grpId="0"/>
      <p:bldP spid="67" grpId="0" animBg="1"/>
      <p:bldP spid="68" grpId="0" animBg="1"/>
      <p:bldP spid="69" grpId="0" animBg="1"/>
      <p:bldP spid="70" grpId="0" animBg="1"/>
      <p:bldP spid="7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6192278" y="4257673"/>
            <a:ext cx="2380222" cy="2056356"/>
            <a:chOff x="6192278" y="4257673"/>
            <a:chExt cx="1958284" cy="2056356"/>
          </a:xfrm>
        </p:grpSpPr>
        <p:grpSp>
          <p:nvGrpSpPr>
            <p:cNvPr id="15" name="组合 14"/>
            <p:cNvGrpSpPr/>
            <p:nvPr/>
          </p:nvGrpSpPr>
          <p:grpSpPr>
            <a:xfrm rot="16200000">
              <a:off x="6143242" y="4306709"/>
              <a:ext cx="2056356" cy="1958284"/>
              <a:chOff x="5786686" y="528631"/>
              <a:chExt cx="2993107" cy="2850359"/>
            </a:xfrm>
          </p:grpSpPr>
          <p:sp>
            <p:nvSpPr>
              <p:cNvPr id="19" name="矩形 18"/>
              <p:cNvSpPr/>
              <p:nvPr/>
            </p:nvSpPr>
            <p:spPr>
              <a:xfrm>
                <a:off x="5786686" y="528631"/>
                <a:ext cx="2614364" cy="2538419"/>
              </a:xfrm>
              <a:prstGeom prst="rect">
                <a:avLst/>
              </a:prstGeom>
              <a:noFill/>
              <a:ln w="15875">
                <a:solidFill>
                  <a:srgbClr val="DDDE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0" name="矩形 19"/>
              <p:cNvSpPr/>
              <p:nvPr/>
            </p:nvSpPr>
            <p:spPr>
              <a:xfrm>
                <a:off x="6165429" y="840571"/>
                <a:ext cx="2614364" cy="2538419"/>
              </a:xfrm>
              <a:prstGeom prst="rect">
                <a:avLst/>
              </a:prstGeom>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椭圆 16"/>
            <p:cNvSpPr/>
            <p:nvPr/>
          </p:nvSpPr>
          <p:spPr>
            <a:xfrm rot="16200000">
              <a:off x="6403905" y="4498517"/>
              <a:ext cx="38729" cy="3872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6200000">
              <a:off x="7913820" y="6015013"/>
              <a:ext cx="38729" cy="3872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rot="16200000">
            <a:off x="6096001" y="4657724"/>
            <a:ext cx="200022" cy="200022"/>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rot="16200000">
            <a:off x="-526555" y="959556"/>
            <a:ext cx="2145806" cy="226694"/>
            <a:chOff x="10046195" y="558165"/>
            <a:chExt cx="2145806" cy="226694"/>
          </a:xfrm>
        </p:grpSpPr>
        <p:cxnSp>
          <p:nvCxnSpPr>
            <p:cNvPr id="5" name="直接连接符 4"/>
            <p:cNvCxnSpPr>
              <a:endCxn id="7" idx="6"/>
            </p:cNvCxnSpPr>
            <p:nvPr/>
          </p:nvCxnSpPr>
          <p:spPr>
            <a:xfrm flipH="1">
              <a:off x="10091914" y="581025"/>
              <a:ext cx="2100087"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11468100" y="762000"/>
              <a:ext cx="723900"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0046195" y="558165"/>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445240" y="739140"/>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063309" y="1637431"/>
            <a:ext cx="2156141" cy="646331"/>
          </a:xfrm>
          <a:prstGeom prst="rect">
            <a:avLst/>
          </a:prstGeom>
          <a:noFill/>
        </p:spPr>
        <p:txBody>
          <a:bodyPr wrap="square" rtlCol="0">
            <a:spAutoFit/>
          </a:bodyPr>
          <a:lstStyle/>
          <a:p>
            <a:r>
              <a:rPr lang="zh-CN" altLang="en-US" sz="3600" dirty="0">
                <a:latin typeface="Segoe UI Semibold" panose="020B0702040204020203" pitchFamily="34" charset="0"/>
                <a:cs typeface="Segoe UI Semibold" panose="020B0702040204020203" pitchFamily="34" charset="0"/>
              </a:rPr>
              <a:t>关于我们</a:t>
            </a:r>
          </a:p>
        </p:txBody>
      </p:sp>
      <p:sp>
        <p:nvSpPr>
          <p:cNvPr id="11" name="文本框 10"/>
          <p:cNvSpPr txBox="1"/>
          <p:nvPr/>
        </p:nvSpPr>
        <p:spPr>
          <a:xfrm>
            <a:off x="1082359" y="3819749"/>
            <a:ext cx="4175441" cy="1330364"/>
          </a:xfrm>
          <a:prstGeom prst="rect">
            <a:avLst/>
          </a:prstGeom>
          <a:noFill/>
        </p:spPr>
        <p:txBody>
          <a:bodyPr wrap="square" rtlCol="0">
            <a:spAutoFit/>
          </a:bodyPr>
          <a:lstStyle/>
          <a:p>
            <a:pPr>
              <a:lnSpc>
                <a:spcPct val="150000"/>
              </a:lnSpc>
            </a:pPr>
            <a:r>
              <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rPr>
              <a:t>组长：詹俊</a:t>
            </a:r>
            <a:endParaRPr lang="en-US" altLang="zh-CN" sz="1100" dirty="0">
              <a:solidFill>
                <a:schemeClr val="tx1">
                  <a:lumMod val="65000"/>
                  <a:lumOff val="35000"/>
                </a:schemeClr>
              </a:solidFill>
              <a:latin typeface="Segoe UI Light" panose="020B0502040204020203" pitchFamily="34" charset="0"/>
              <a:cs typeface="Segoe UI Light" panose="020B0502040204020203" pitchFamily="34" charset="0"/>
            </a:endParaRPr>
          </a:p>
          <a:p>
            <a:pPr>
              <a:lnSpc>
                <a:spcPct val="150000"/>
              </a:lnSpc>
            </a:pPr>
            <a:r>
              <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rPr>
              <a:t>组员：周毅</a:t>
            </a:r>
            <a:endParaRPr lang="en-US" altLang="zh-CN" sz="1100" dirty="0">
              <a:solidFill>
                <a:schemeClr val="tx1">
                  <a:lumMod val="65000"/>
                  <a:lumOff val="35000"/>
                </a:schemeClr>
              </a:solidFill>
              <a:latin typeface="Segoe UI Light" panose="020B0502040204020203" pitchFamily="34" charset="0"/>
              <a:cs typeface="Segoe UI Light" panose="020B0502040204020203" pitchFamily="34" charset="0"/>
            </a:endParaRPr>
          </a:p>
          <a:p>
            <a:pPr>
              <a:lnSpc>
                <a:spcPct val="150000"/>
              </a:lnSpc>
            </a:pPr>
            <a:r>
              <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rPr>
              <a:t>           周力</a:t>
            </a:r>
            <a:endParaRPr lang="en-US" altLang="zh-CN" sz="1100" dirty="0">
              <a:solidFill>
                <a:schemeClr val="tx1">
                  <a:lumMod val="65000"/>
                  <a:lumOff val="35000"/>
                </a:schemeClr>
              </a:solidFill>
              <a:latin typeface="Segoe UI Light" panose="020B0502040204020203" pitchFamily="34" charset="0"/>
              <a:cs typeface="Segoe UI Light" panose="020B0502040204020203" pitchFamily="34" charset="0"/>
            </a:endParaRPr>
          </a:p>
          <a:p>
            <a:pPr>
              <a:lnSpc>
                <a:spcPct val="150000"/>
              </a:lnSpc>
            </a:pPr>
            <a:r>
              <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rPr>
              <a:t>           游泽彬</a:t>
            </a:r>
            <a:endParaRPr lang="en-US" altLang="zh-CN" sz="1100" dirty="0">
              <a:solidFill>
                <a:schemeClr val="tx1">
                  <a:lumMod val="65000"/>
                  <a:lumOff val="35000"/>
                </a:schemeClr>
              </a:solidFill>
              <a:latin typeface="Segoe UI Light" panose="020B0502040204020203" pitchFamily="34" charset="0"/>
              <a:cs typeface="Segoe UI Light" panose="020B0502040204020203" pitchFamily="34" charset="0"/>
            </a:endParaRPr>
          </a:p>
          <a:p>
            <a:pPr>
              <a:lnSpc>
                <a:spcPct val="150000"/>
              </a:lnSpc>
            </a:pPr>
            <a:r>
              <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rPr>
              <a:t>           汪可涵</a:t>
            </a:r>
          </a:p>
        </p:txBody>
      </p:sp>
      <p:pic>
        <p:nvPicPr>
          <p:cNvPr id="3" name="图片 2">
            <a:extLst>
              <a:ext uri="{FF2B5EF4-FFF2-40B4-BE49-F238E27FC236}">
                <a16:creationId xmlns:a16="http://schemas.microsoft.com/office/drawing/2014/main" id="{3FBD0F65-9F61-4F34-B030-7540F15A10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9892" y="4084311"/>
            <a:ext cx="2265104" cy="2315439"/>
          </a:xfrm>
          <a:prstGeom prst="rect">
            <a:avLst/>
          </a:prstGeom>
        </p:spPr>
      </p:pic>
      <p:pic>
        <p:nvPicPr>
          <p:cNvPr id="23" name="图片 22">
            <a:extLst>
              <a:ext uri="{FF2B5EF4-FFF2-40B4-BE49-F238E27FC236}">
                <a16:creationId xmlns:a16="http://schemas.microsoft.com/office/drawing/2014/main" id="{B3EC6A5D-FE1A-41F3-AD05-0DFA2537BB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5039" y="4222052"/>
            <a:ext cx="2039958" cy="2039958"/>
          </a:xfrm>
          <a:prstGeom prst="rect">
            <a:avLst/>
          </a:prstGeom>
        </p:spPr>
      </p:pic>
      <p:pic>
        <p:nvPicPr>
          <p:cNvPr id="25" name="图片 24">
            <a:extLst>
              <a:ext uri="{FF2B5EF4-FFF2-40B4-BE49-F238E27FC236}">
                <a16:creationId xmlns:a16="http://schemas.microsoft.com/office/drawing/2014/main" id="{72770047-35A1-4A17-B853-79DFAB8BE7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2587" y="60129"/>
            <a:ext cx="2058622" cy="2058622"/>
          </a:xfrm>
          <a:prstGeom prst="rect">
            <a:avLst/>
          </a:prstGeom>
        </p:spPr>
      </p:pic>
      <p:pic>
        <p:nvPicPr>
          <p:cNvPr id="27" name="图片 26">
            <a:extLst>
              <a:ext uri="{FF2B5EF4-FFF2-40B4-BE49-F238E27FC236}">
                <a16:creationId xmlns:a16="http://schemas.microsoft.com/office/drawing/2014/main" id="{D240240A-1863-4E31-BEAA-0BC2C3CA1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2372" y="2100087"/>
            <a:ext cx="2320144" cy="2121965"/>
          </a:xfrm>
          <a:prstGeom prst="rect">
            <a:avLst/>
          </a:prstGeom>
        </p:spPr>
      </p:pic>
      <p:pic>
        <p:nvPicPr>
          <p:cNvPr id="29" name="图片 28">
            <a:extLst>
              <a:ext uri="{FF2B5EF4-FFF2-40B4-BE49-F238E27FC236}">
                <a16:creationId xmlns:a16="http://schemas.microsoft.com/office/drawing/2014/main" id="{673A30D8-6E75-42D5-B14C-6C97047ED4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72516" y="2100087"/>
            <a:ext cx="2075835" cy="2121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18" presetClass="entr" presetSubtype="12" fill="hold" nodeType="withEffect">
                                  <p:stCondLst>
                                    <p:cond delay="1700"/>
                                  </p:stCondLst>
                                  <p:childTnLst>
                                    <p:set>
                                      <p:cBhvr>
                                        <p:cTn id="10" dur="1" fill="hold">
                                          <p:stCondLst>
                                            <p:cond delay="0"/>
                                          </p:stCondLst>
                                        </p:cTn>
                                        <p:tgtEl>
                                          <p:spTgt spid="21"/>
                                        </p:tgtEl>
                                        <p:attrNameLst>
                                          <p:attrName>style.visibility</p:attrName>
                                        </p:attrNameLst>
                                      </p:cBhvr>
                                      <p:to>
                                        <p:strVal val="visible"/>
                                      </p:to>
                                    </p:set>
                                    <p:animEffect transition="in" filter="strips(downLeft)">
                                      <p:cBhvr>
                                        <p:cTn id="11" dur="500"/>
                                        <p:tgtEl>
                                          <p:spTgt spid="21"/>
                                        </p:tgtEl>
                                      </p:cBhvr>
                                    </p:animEffect>
                                  </p:childTnLst>
                                </p:cTn>
                              </p:par>
                              <p:par>
                                <p:cTn id="12" presetID="53" presetClass="entr" presetSubtype="16" fill="hold" grpId="0" nodeType="withEffect">
                                  <p:stCondLst>
                                    <p:cond delay="210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strVal val="#ppt_w+.3"/>
                                          </p:val>
                                        </p:tav>
                                        <p:tav tm="100000">
                                          <p:val>
                                            <p:strVal val="#ppt_w"/>
                                          </p:val>
                                        </p:tav>
                                      </p:tavLst>
                                    </p:anim>
                                    <p:anim calcmode="lin" valueType="num">
                                      <p:cBhvr>
                                        <p:cTn id="22" dur="1000" fill="hold"/>
                                        <p:tgtEl>
                                          <p:spTgt spid="9"/>
                                        </p:tgtEl>
                                        <p:attrNameLst>
                                          <p:attrName>ppt_h</p:attrName>
                                        </p:attrNameLst>
                                      </p:cBhvr>
                                      <p:tavLst>
                                        <p:tav tm="0">
                                          <p:val>
                                            <p:strVal val="#ppt_h"/>
                                          </p:val>
                                        </p:tav>
                                        <p:tav tm="100000">
                                          <p:val>
                                            <p:strVal val="#ppt_h"/>
                                          </p:val>
                                        </p:tav>
                                      </p:tavLst>
                                    </p:anim>
                                    <p:animEffect transition="in" filter="fade">
                                      <p:cBhvr>
                                        <p:cTn id="23" dur="1000"/>
                                        <p:tgtEl>
                                          <p:spTgt spid="9"/>
                                        </p:tgtEl>
                                      </p:cBhvr>
                                    </p:animEffect>
                                  </p:childTnLst>
                                </p:cTn>
                              </p:par>
                              <p:par>
                                <p:cTn id="24" presetID="53" presetClass="entr" presetSubtype="16" fill="hold" grpId="0" nodeType="withEffect">
                                  <p:stCondLst>
                                    <p:cond delay="1100"/>
                                  </p:stCondLst>
                                  <p:iterate type="wd">
                                    <p:tmPct val="6000"/>
                                  </p:iterate>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弧形 4"/>
          <p:cNvSpPr/>
          <p:nvPr/>
        </p:nvSpPr>
        <p:spPr>
          <a:xfrm>
            <a:off x="3503676" y="544944"/>
            <a:ext cx="5427888" cy="5682119"/>
          </a:xfrm>
          <a:prstGeom prst="arc">
            <a:avLst>
              <a:gd name="adj1" fmla="val 16148392"/>
              <a:gd name="adj2" fmla="val 5561021"/>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6" name="椭圆 5"/>
          <p:cNvSpPr/>
          <p:nvPr/>
        </p:nvSpPr>
        <p:spPr>
          <a:xfrm>
            <a:off x="4875276" y="2076450"/>
            <a:ext cx="2604516" cy="2604516"/>
          </a:xfrm>
          <a:prstGeom prst="ellips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7" name="弧形 6"/>
          <p:cNvSpPr/>
          <p:nvPr/>
        </p:nvSpPr>
        <p:spPr>
          <a:xfrm>
            <a:off x="4498848" y="1671782"/>
            <a:ext cx="3379770" cy="3430570"/>
          </a:xfrm>
          <a:prstGeom prst="arc">
            <a:avLst>
              <a:gd name="adj1" fmla="val 16135557"/>
              <a:gd name="adj2" fmla="val 8938577"/>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8" name="椭圆 7"/>
          <p:cNvSpPr/>
          <p:nvPr/>
        </p:nvSpPr>
        <p:spPr>
          <a:xfrm>
            <a:off x="4725832" y="1927006"/>
            <a:ext cx="2903404" cy="2903404"/>
          </a:xfrm>
          <a:prstGeom prst="ellipse">
            <a:avLst/>
          </a:prstGeom>
          <a:noFill/>
          <a:ln w="12700" cap="flat" cmpd="sng" algn="ctr">
            <a:solidFill>
              <a:schemeClr val="bg2">
                <a:lumMod val="2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9" name="弧形 8"/>
          <p:cNvSpPr/>
          <p:nvPr/>
        </p:nvSpPr>
        <p:spPr>
          <a:xfrm>
            <a:off x="3957781" y="1265383"/>
            <a:ext cx="4308763" cy="4350326"/>
          </a:xfrm>
          <a:prstGeom prst="arc">
            <a:avLst>
              <a:gd name="adj1" fmla="val 5368489"/>
              <a:gd name="adj2" fmla="val 16261056"/>
            </a:avLst>
          </a:prstGeom>
          <a:noFill/>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0" name="弧形 9"/>
          <p:cNvSpPr/>
          <p:nvPr/>
        </p:nvSpPr>
        <p:spPr>
          <a:xfrm>
            <a:off x="3171029" y="803564"/>
            <a:ext cx="4308763" cy="5116945"/>
          </a:xfrm>
          <a:prstGeom prst="arc">
            <a:avLst>
              <a:gd name="adj1" fmla="val 7704569"/>
              <a:gd name="adj2" fmla="val 12029833"/>
            </a:avLst>
          </a:prstGeom>
          <a:noFill/>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1" name="弧形 10"/>
          <p:cNvSpPr/>
          <p:nvPr/>
        </p:nvSpPr>
        <p:spPr>
          <a:xfrm>
            <a:off x="4875274" y="1671782"/>
            <a:ext cx="3391269" cy="3611418"/>
          </a:xfrm>
          <a:prstGeom prst="arc">
            <a:avLst>
              <a:gd name="adj1" fmla="val 20643614"/>
              <a:gd name="adj2" fmla="val 3170841"/>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2" name="弧形 11"/>
          <p:cNvSpPr/>
          <p:nvPr/>
        </p:nvSpPr>
        <p:spPr>
          <a:xfrm>
            <a:off x="2489982" y="-154746"/>
            <a:ext cx="7216726" cy="7118254"/>
          </a:xfrm>
          <a:prstGeom prst="arc">
            <a:avLst>
              <a:gd name="adj1" fmla="val 5571114"/>
              <a:gd name="adj2" fmla="val 5561021"/>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3" name="弧形 12"/>
          <p:cNvSpPr/>
          <p:nvPr/>
        </p:nvSpPr>
        <p:spPr>
          <a:xfrm>
            <a:off x="1486301" y="-1122532"/>
            <a:ext cx="9202294" cy="9076728"/>
          </a:xfrm>
          <a:prstGeom prst="arc">
            <a:avLst>
              <a:gd name="adj1" fmla="val 5571114"/>
              <a:gd name="adj2" fmla="val 5561021"/>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4" name="椭圆 13"/>
          <p:cNvSpPr/>
          <p:nvPr/>
        </p:nvSpPr>
        <p:spPr>
          <a:xfrm>
            <a:off x="6795816" y="4860457"/>
            <a:ext cx="190281" cy="190281"/>
          </a:xfrm>
          <a:prstGeom prst="ellipse">
            <a:avLst/>
          </a:pr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15" name="椭圆 14"/>
          <p:cNvSpPr/>
          <p:nvPr/>
        </p:nvSpPr>
        <p:spPr>
          <a:xfrm>
            <a:off x="7099202" y="4723377"/>
            <a:ext cx="110490" cy="110490"/>
          </a:xfrm>
          <a:prstGeom prst="ellipse">
            <a:avLst/>
          </a:pr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16" name="椭圆 15"/>
          <p:cNvSpPr/>
          <p:nvPr/>
        </p:nvSpPr>
        <p:spPr>
          <a:xfrm>
            <a:off x="8129664" y="2901014"/>
            <a:ext cx="152027" cy="152027"/>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17" name="矩形 16"/>
          <p:cNvSpPr/>
          <p:nvPr/>
        </p:nvSpPr>
        <p:spPr>
          <a:xfrm>
            <a:off x="4483701" y="4848470"/>
            <a:ext cx="172166" cy="189030"/>
          </a:xfrm>
          <a:prstGeom prst="rect">
            <a:avLst/>
          </a:pr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18" name="椭圆 17"/>
          <p:cNvSpPr/>
          <p:nvPr/>
        </p:nvSpPr>
        <p:spPr>
          <a:xfrm>
            <a:off x="6040755" y="6158250"/>
            <a:ext cx="110490" cy="110490"/>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19" name="椭圆 18"/>
          <p:cNvSpPr/>
          <p:nvPr/>
        </p:nvSpPr>
        <p:spPr>
          <a:xfrm>
            <a:off x="9391954" y="4741626"/>
            <a:ext cx="86962" cy="86962"/>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0" name="椭圆 19"/>
          <p:cNvSpPr/>
          <p:nvPr/>
        </p:nvSpPr>
        <p:spPr>
          <a:xfrm>
            <a:off x="9466192" y="4332423"/>
            <a:ext cx="190281" cy="190281"/>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1" name="椭圆 20"/>
          <p:cNvSpPr/>
          <p:nvPr/>
        </p:nvSpPr>
        <p:spPr>
          <a:xfrm>
            <a:off x="9834957" y="5920509"/>
            <a:ext cx="110490" cy="110490"/>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2" name="椭圆 21"/>
          <p:cNvSpPr/>
          <p:nvPr/>
        </p:nvSpPr>
        <p:spPr>
          <a:xfrm>
            <a:off x="3159168" y="3762831"/>
            <a:ext cx="86962" cy="86962"/>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3" name="椭圆 22"/>
          <p:cNvSpPr/>
          <p:nvPr/>
        </p:nvSpPr>
        <p:spPr>
          <a:xfrm>
            <a:off x="4695417" y="3495146"/>
            <a:ext cx="117378" cy="11737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4" name="椭圆 23"/>
          <p:cNvSpPr/>
          <p:nvPr/>
        </p:nvSpPr>
        <p:spPr>
          <a:xfrm>
            <a:off x="4337907" y="1927006"/>
            <a:ext cx="231101" cy="2311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5" name="椭圆 24"/>
          <p:cNvSpPr/>
          <p:nvPr/>
        </p:nvSpPr>
        <p:spPr>
          <a:xfrm>
            <a:off x="2626418" y="2152912"/>
            <a:ext cx="146703" cy="146703"/>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6" name="椭圆 25"/>
          <p:cNvSpPr/>
          <p:nvPr/>
        </p:nvSpPr>
        <p:spPr>
          <a:xfrm>
            <a:off x="2375086" y="544944"/>
            <a:ext cx="146703" cy="146703"/>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7" name="椭圆 26"/>
          <p:cNvSpPr/>
          <p:nvPr/>
        </p:nvSpPr>
        <p:spPr>
          <a:xfrm>
            <a:off x="7609112" y="934456"/>
            <a:ext cx="118994" cy="118994"/>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8" name="椭圆 27"/>
          <p:cNvSpPr/>
          <p:nvPr/>
        </p:nvSpPr>
        <p:spPr>
          <a:xfrm>
            <a:off x="4713396" y="1717379"/>
            <a:ext cx="93579" cy="93579"/>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9" name="矩形 28"/>
          <p:cNvSpPr/>
          <p:nvPr/>
        </p:nvSpPr>
        <p:spPr>
          <a:xfrm>
            <a:off x="8894862" y="1145472"/>
            <a:ext cx="119022" cy="116003"/>
          </a:xfrm>
          <a:prstGeom prst="rect">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0" name="椭圆 29"/>
          <p:cNvSpPr/>
          <p:nvPr/>
        </p:nvSpPr>
        <p:spPr>
          <a:xfrm>
            <a:off x="10368429" y="1824881"/>
            <a:ext cx="79904" cy="79904"/>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1" name="椭圆 30"/>
          <p:cNvSpPr/>
          <p:nvPr/>
        </p:nvSpPr>
        <p:spPr>
          <a:xfrm>
            <a:off x="1674282" y="4787819"/>
            <a:ext cx="75975" cy="75975"/>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2" name="文本框 31"/>
          <p:cNvSpPr txBox="1"/>
          <p:nvPr/>
        </p:nvSpPr>
        <p:spPr>
          <a:xfrm>
            <a:off x="5145442" y="2986461"/>
            <a:ext cx="20713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b="1" dirty="0">
                <a:latin typeface="Segoe UI Symbol" panose="020B0502040204020203" pitchFamily="34" charset="0"/>
                <a:ea typeface="Segoe UI Symbol" panose="020B0502040204020203" pitchFamily="34" charset="0"/>
                <a:cs typeface="Segoe UI" panose="020B0502040204020203" pitchFamily="34" charset="0"/>
              </a:rPr>
              <a:t>Thanks</a:t>
            </a:r>
            <a:endParaRPr kumimoji="0" lang="zh-CN" altLang="en-US" sz="4800" b="1" i="0" u="none" strike="noStrike" kern="1200" cap="none" spc="0" normalizeH="0" baseline="0" noProof="0" dirty="0">
              <a:ln>
                <a:noFill/>
              </a:ln>
              <a:effectLst/>
              <a:uLnTx/>
              <a:uFillTx/>
              <a:latin typeface="Segoe UI Symbol" panose="020B0502040204020203" pitchFamily="34" charset="0"/>
              <a:ea typeface="等线" panose="02010600030101010101" pitchFamily="2" charset="-122"/>
              <a:cs typeface="Segoe UI" panose="020B0502040204020203" pitchFamily="34" charset="0"/>
            </a:endParaRPr>
          </a:p>
        </p:txBody>
      </p:sp>
      <p:sp>
        <p:nvSpPr>
          <p:cNvPr id="35" name="椭圆 34"/>
          <p:cNvSpPr/>
          <p:nvPr/>
        </p:nvSpPr>
        <p:spPr>
          <a:xfrm>
            <a:off x="6133943" y="1246496"/>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6" name="椭圆 35"/>
          <p:cNvSpPr/>
          <p:nvPr/>
        </p:nvSpPr>
        <p:spPr>
          <a:xfrm>
            <a:off x="6133943" y="1651284"/>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7" name="椭圆 36"/>
          <p:cNvSpPr/>
          <p:nvPr/>
        </p:nvSpPr>
        <p:spPr>
          <a:xfrm>
            <a:off x="4710885" y="4235931"/>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8" name="椭圆 37"/>
          <p:cNvSpPr/>
          <p:nvPr/>
        </p:nvSpPr>
        <p:spPr>
          <a:xfrm>
            <a:off x="6133943" y="520104"/>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0" name="椭圆 39"/>
          <p:cNvSpPr/>
          <p:nvPr/>
        </p:nvSpPr>
        <p:spPr>
          <a:xfrm>
            <a:off x="6105526" y="5589170"/>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1" name="椭圆 40"/>
          <p:cNvSpPr/>
          <p:nvPr/>
        </p:nvSpPr>
        <p:spPr>
          <a:xfrm>
            <a:off x="3246130" y="2575920"/>
            <a:ext cx="45719" cy="45719"/>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2" name="椭圆 41"/>
          <p:cNvSpPr/>
          <p:nvPr/>
        </p:nvSpPr>
        <p:spPr>
          <a:xfrm>
            <a:off x="7607796" y="4856860"/>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42" presetClass="entr" presetSubtype="0" fill="hold" grpId="0" nodeType="withEffect">
                                  <p:stCondLst>
                                    <p:cond delay="4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2" presetClass="entr" presetSubtype="1" decel="100000" fill="hold" grpId="0" nodeType="withEffect">
                                  <p:stCondLst>
                                    <p:cond delay="150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1000" fill="hold"/>
                                        <p:tgtEl>
                                          <p:spTgt spid="25"/>
                                        </p:tgtEl>
                                        <p:attrNameLst>
                                          <p:attrName>ppt_x</p:attrName>
                                        </p:attrNameLst>
                                      </p:cBhvr>
                                      <p:tavLst>
                                        <p:tav tm="0">
                                          <p:val>
                                            <p:strVal val="#ppt_x"/>
                                          </p:val>
                                        </p:tav>
                                        <p:tav tm="100000">
                                          <p:val>
                                            <p:strVal val="#ppt_x"/>
                                          </p:val>
                                        </p:tav>
                                      </p:tavLst>
                                    </p:anim>
                                    <p:anim calcmode="lin" valueType="num">
                                      <p:cBhvr additive="base">
                                        <p:cTn id="18" dur="1000" fill="hold"/>
                                        <p:tgtEl>
                                          <p:spTgt spid="25"/>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15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000" fill="hold"/>
                                        <p:tgtEl>
                                          <p:spTgt spid="26"/>
                                        </p:tgtEl>
                                        <p:attrNameLst>
                                          <p:attrName>ppt_x</p:attrName>
                                        </p:attrNameLst>
                                      </p:cBhvr>
                                      <p:tavLst>
                                        <p:tav tm="0">
                                          <p:val>
                                            <p:strVal val="#ppt_x"/>
                                          </p:val>
                                        </p:tav>
                                        <p:tav tm="100000">
                                          <p:val>
                                            <p:strVal val="#ppt_x"/>
                                          </p:val>
                                        </p:tav>
                                      </p:tavLst>
                                    </p:anim>
                                    <p:anim calcmode="lin" valueType="num">
                                      <p:cBhvr additive="base">
                                        <p:cTn id="22" dur="1000" fill="hold"/>
                                        <p:tgtEl>
                                          <p:spTgt spid="26"/>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150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1000" fill="hold"/>
                                        <p:tgtEl>
                                          <p:spTgt spid="22"/>
                                        </p:tgtEl>
                                        <p:attrNameLst>
                                          <p:attrName>ppt_x</p:attrName>
                                        </p:attrNameLst>
                                      </p:cBhvr>
                                      <p:tavLst>
                                        <p:tav tm="0">
                                          <p:val>
                                            <p:strVal val="#ppt_x"/>
                                          </p:val>
                                        </p:tav>
                                        <p:tav tm="100000">
                                          <p:val>
                                            <p:strVal val="#ppt_x"/>
                                          </p:val>
                                        </p:tav>
                                      </p:tavLst>
                                    </p:anim>
                                    <p:anim calcmode="lin" valueType="num">
                                      <p:cBhvr additive="base">
                                        <p:cTn id="26" dur="1000" fill="hold"/>
                                        <p:tgtEl>
                                          <p:spTgt spid="22"/>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150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1000" fill="hold"/>
                                        <p:tgtEl>
                                          <p:spTgt spid="31"/>
                                        </p:tgtEl>
                                        <p:attrNameLst>
                                          <p:attrName>ppt_x</p:attrName>
                                        </p:attrNameLst>
                                      </p:cBhvr>
                                      <p:tavLst>
                                        <p:tav tm="0">
                                          <p:val>
                                            <p:strVal val="#ppt_x"/>
                                          </p:val>
                                        </p:tav>
                                        <p:tav tm="100000">
                                          <p:val>
                                            <p:strVal val="#ppt_x"/>
                                          </p:val>
                                        </p:tav>
                                      </p:tavLst>
                                    </p:anim>
                                    <p:anim calcmode="lin" valueType="num">
                                      <p:cBhvr additive="base">
                                        <p:cTn id="30" dur="1000" fill="hold"/>
                                        <p:tgtEl>
                                          <p:spTgt spid="3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150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1000" fill="hold"/>
                                        <p:tgtEl>
                                          <p:spTgt spid="17"/>
                                        </p:tgtEl>
                                        <p:attrNameLst>
                                          <p:attrName>ppt_x</p:attrName>
                                        </p:attrNameLst>
                                      </p:cBhvr>
                                      <p:tavLst>
                                        <p:tav tm="0">
                                          <p:val>
                                            <p:strVal val="#ppt_x"/>
                                          </p:val>
                                        </p:tav>
                                        <p:tav tm="100000">
                                          <p:val>
                                            <p:strVal val="#ppt_x"/>
                                          </p:val>
                                        </p:tav>
                                      </p:tavLst>
                                    </p:anim>
                                    <p:anim calcmode="lin" valueType="num">
                                      <p:cBhvr additive="base">
                                        <p:cTn id="34" dur="1000" fill="hold"/>
                                        <p:tgtEl>
                                          <p:spTgt spid="17"/>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150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1000" fill="hold"/>
                                        <p:tgtEl>
                                          <p:spTgt spid="14"/>
                                        </p:tgtEl>
                                        <p:attrNameLst>
                                          <p:attrName>ppt_x</p:attrName>
                                        </p:attrNameLst>
                                      </p:cBhvr>
                                      <p:tavLst>
                                        <p:tav tm="0">
                                          <p:val>
                                            <p:strVal val="#ppt_x"/>
                                          </p:val>
                                        </p:tav>
                                        <p:tav tm="100000">
                                          <p:val>
                                            <p:strVal val="#ppt_x"/>
                                          </p:val>
                                        </p:tav>
                                      </p:tavLst>
                                    </p:anim>
                                    <p:anim calcmode="lin" valueType="num">
                                      <p:cBhvr additive="base">
                                        <p:cTn id="38" dur="1000" fill="hold"/>
                                        <p:tgtEl>
                                          <p:spTgt spid="14"/>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50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1000" fill="hold"/>
                                        <p:tgtEl>
                                          <p:spTgt spid="15"/>
                                        </p:tgtEl>
                                        <p:attrNameLst>
                                          <p:attrName>ppt_x</p:attrName>
                                        </p:attrNameLst>
                                      </p:cBhvr>
                                      <p:tavLst>
                                        <p:tav tm="0">
                                          <p:val>
                                            <p:strVal val="#ppt_x"/>
                                          </p:val>
                                        </p:tav>
                                        <p:tav tm="100000">
                                          <p:val>
                                            <p:strVal val="#ppt_x"/>
                                          </p:val>
                                        </p:tav>
                                      </p:tavLst>
                                    </p:anim>
                                    <p:anim calcmode="lin" valueType="num">
                                      <p:cBhvr additive="base">
                                        <p:cTn id="42" dur="1000" fill="hold"/>
                                        <p:tgtEl>
                                          <p:spTgt spid="15"/>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50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1000" fill="hold"/>
                                        <p:tgtEl>
                                          <p:spTgt spid="24"/>
                                        </p:tgtEl>
                                        <p:attrNameLst>
                                          <p:attrName>ppt_x</p:attrName>
                                        </p:attrNameLst>
                                      </p:cBhvr>
                                      <p:tavLst>
                                        <p:tav tm="0">
                                          <p:val>
                                            <p:strVal val="#ppt_x"/>
                                          </p:val>
                                        </p:tav>
                                        <p:tav tm="100000">
                                          <p:val>
                                            <p:strVal val="#ppt_x"/>
                                          </p:val>
                                        </p:tav>
                                      </p:tavLst>
                                    </p:anim>
                                    <p:anim calcmode="lin" valueType="num">
                                      <p:cBhvr additive="base">
                                        <p:cTn id="46" dur="1000" fill="hold"/>
                                        <p:tgtEl>
                                          <p:spTgt spid="24"/>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000" fill="hold"/>
                                        <p:tgtEl>
                                          <p:spTgt spid="28"/>
                                        </p:tgtEl>
                                        <p:attrNameLst>
                                          <p:attrName>ppt_x</p:attrName>
                                        </p:attrNameLst>
                                      </p:cBhvr>
                                      <p:tavLst>
                                        <p:tav tm="0">
                                          <p:val>
                                            <p:strVal val="#ppt_x"/>
                                          </p:val>
                                        </p:tav>
                                        <p:tav tm="100000">
                                          <p:val>
                                            <p:strVal val="#ppt_x"/>
                                          </p:val>
                                        </p:tav>
                                      </p:tavLst>
                                    </p:anim>
                                    <p:anim calcmode="lin" valueType="num">
                                      <p:cBhvr additive="base">
                                        <p:cTn id="50" dur="1000" fill="hold"/>
                                        <p:tgtEl>
                                          <p:spTgt spid="28"/>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50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1000" fill="hold"/>
                                        <p:tgtEl>
                                          <p:spTgt spid="27"/>
                                        </p:tgtEl>
                                        <p:attrNameLst>
                                          <p:attrName>ppt_x</p:attrName>
                                        </p:attrNameLst>
                                      </p:cBhvr>
                                      <p:tavLst>
                                        <p:tav tm="0">
                                          <p:val>
                                            <p:strVal val="#ppt_x"/>
                                          </p:val>
                                        </p:tav>
                                        <p:tav tm="100000">
                                          <p:val>
                                            <p:strVal val="#ppt_x"/>
                                          </p:val>
                                        </p:tav>
                                      </p:tavLst>
                                    </p:anim>
                                    <p:anim calcmode="lin" valueType="num">
                                      <p:cBhvr additive="base">
                                        <p:cTn id="54" dur="1000" fill="hold"/>
                                        <p:tgtEl>
                                          <p:spTgt spid="27"/>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150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1000" fill="hold"/>
                                        <p:tgtEl>
                                          <p:spTgt spid="29"/>
                                        </p:tgtEl>
                                        <p:attrNameLst>
                                          <p:attrName>ppt_x</p:attrName>
                                        </p:attrNameLst>
                                      </p:cBhvr>
                                      <p:tavLst>
                                        <p:tav tm="0">
                                          <p:val>
                                            <p:strVal val="#ppt_x"/>
                                          </p:val>
                                        </p:tav>
                                        <p:tav tm="100000">
                                          <p:val>
                                            <p:strVal val="#ppt_x"/>
                                          </p:val>
                                        </p:tav>
                                      </p:tavLst>
                                    </p:anim>
                                    <p:anim calcmode="lin" valueType="num">
                                      <p:cBhvr additive="base">
                                        <p:cTn id="58" dur="1000" fill="hold"/>
                                        <p:tgtEl>
                                          <p:spTgt spid="29"/>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150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1000" fill="hold"/>
                                        <p:tgtEl>
                                          <p:spTgt spid="30"/>
                                        </p:tgtEl>
                                        <p:attrNameLst>
                                          <p:attrName>ppt_x</p:attrName>
                                        </p:attrNameLst>
                                      </p:cBhvr>
                                      <p:tavLst>
                                        <p:tav tm="0">
                                          <p:val>
                                            <p:strVal val="#ppt_x"/>
                                          </p:val>
                                        </p:tav>
                                        <p:tav tm="100000">
                                          <p:val>
                                            <p:strVal val="#ppt_x"/>
                                          </p:val>
                                        </p:tav>
                                      </p:tavLst>
                                    </p:anim>
                                    <p:anim calcmode="lin" valueType="num">
                                      <p:cBhvr additive="base">
                                        <p:cTn id="62" dur="1000" fill="hold"/>
                                        <p:tgtEl>
                                          <p:spTgt spid="30"/>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150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1000" fill="hold"/>
                                        <p:tgtEl>
                                          <p:spTgt spid="16"/>
                                        </p:tgtEl>
                                        <p:attrNameLst>
                                          <p:attrName>ppt_x</p:attrName>
                                        </p:attrNameLst>
                                      </p:cBhvr>
                                      <p:tavLst>
                                        <p:tav tm="0">
                                          <p:val>
                                            <p:strVal val="#ppt_x"/>
                                          </p:val>
                                        </p:tav>
                                        <p:tav tm="100000">
                                          <p:val>
                                            <p:strVal val="#ppt_x"/>
                                          </p:val>
                                        </p:tav>
                                      </p:tavLst>
                                    </p:anim>
                                    <p:anim calcmode="lin" valueType="num">
                                      <p:cBhvr additive="base">
                                        <p:cTn id="66" dur="1000" fill="hold"/>
                                        <p:tgtEl>
                                          <p:spTgt spid="16"/>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150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1000" fill="hold"/>
                                        <p:tgtEl>
                                          <p:spTgt spid="19"/>
                                        </p:tgtEl>
                                        <p:attrNameLst>
                                          <p:attrName>ppt_x</p:attrName>
                                        </p:attrNameLst>
                                      </p:cBhvr>
                                      <p:tavLst>
                                        <p:tav tm="0">
                                          <p:val>
                                            <p:strVal val="#ppt_x"/>
                                          </p:val>
                                        </p:tav>
                                        <p:tav tm="100000">
                                          <p:val>
                                            <p:strVal val="#ppt_x"/>
                                          </p:val>
                                        </p:tav>
                                      </p:tavLst>
                                    </p:anim>
                                    <p:anim calcmode="lin" valueType="num">
                                      <p:cBhvr additive="base">
                                        <p:cTn id="70" dur="1000" fill="hold"/>
                                        <p:tgtEl>
                                          <p:spTgt spid="19"/>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0" nodeType="withEffect">
                                  <p:stCondLst>
                                    <p:cond delay="150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1000" fill="hold"/>
                                        <p:tgtEl>
                                          <p:spTgt spid="20"/>
                                        </p:tgtEl>
                                        <p:attrNameLst>
                                          <p:attrName>ppt_x</p:attrName>
                                        </p:attrNameLst>
                                      </p:cBhvr>
                                      <p:tavLst>
                                        <p:tav tm="0">
                                          <p:val>
                                            <p:strVal val="#ppt_x"/>
                                          </p:val>
                                        </p:tav>
                                        <p:tav tm="100000">
                                          <p:val>
                                            <p:strVal val="#ppt_x"/>
                                          </p:val>
                                        </p:tav>
                                      </p:tavLst>
                                    </p:anim>
                                    <p:anim calcmode="lin" valueType="num">
                                      <p:cBhvr additive="base">
                                        <p:cTn id="74" dur="1000" fill="hold"/>
                                        <p:tgtEl>
                                          <p:spTgt spid="20"/>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50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1000" fill="hold"/>
                                        <p:tgtEl>
                                          <p:spTgt spid="21"/>
                                        </p:tgtEl>
                                        <p:attrNameLst>
                                          <p:attrName>ppt_x</p:attrName>
                                        </p:attrNameLst>
                                      </p:cBhvr>
                                      <p:tavLst>
                                        <p:tav tm="0">
                                          <p:val>
                                            <p:strVal val="#ppt_x"/>
                                          </p:val>
                                        </p:tav>
                                        <p:tav tm="100000">
                                          <p:val>
                                            <p:strVal val="#ppt_x"/>
                                          </p:val>
                                        </p:tav>
                                      </p:tavLst>
                                    </p:anim>
                                    <p:anim calcmode="lin" valueType="num">
                                      <p:cBhvr additive="base">
                                        <p:cTn id="78" dur="1000" fill="hold"/>
                                        <p:tgtEl>
                                          <p:spTgt spid="21"/>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0" nodeType="withEffect">
                                  <p:stCondLst>
                                    <p:cond delay="150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1000" fill="hold"/>
                                        <p:tgtEl>
                                          <p:spTgt spid="18"/>
                                        </p:tgtEl>
                                        <p:attrNameLst>
                                          <p:attrName>ppt_x</p:attrName>
                                        </p:attrNameLst>
                                      </p:cBhvr>
                                      <p:tavLst>
                                        <p:tav tm="0">
                                          <p:val>
                                            <p:strVal val="#ppt_x"/>
                                          </p:val>
                                        </p:tav>
                                        <p:tav tm="100000">
                                          <p:val>
                                            <p:strVal val="#ppt_x"/>
                                          </p:val>
                                        </p:tav>
                                      </p:tavLst>
                                    </p:anim>
                                    <p:anim calcmode="lin" valueType="num">
                                      <p:cBhvr additive="base">
                                        <p:cTn id="82" dur="1000" fill="hold"/>
                                        <p:tgtEl>
                                          <p:spTgt spid="18"/>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150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1000" fill="hold"/>
                                        <p:tgtEl>
                                          <p:spTgt spid="23"/>
                                        </p:tgtEl>
                                        <p:attrNameLst>
                                          <p:attrName>ppt_x</p:attrName>
                                        </p:attrNameLst>
                                      </p:cBhvr>
                                      <p:tavLst>
                                        <p:tav tm="0">
                                          <p:val>
                                            <p:strVal val="#ppt_x"/>
                                          </p:val>
                                        </p:tav>
                                        <p:tav tm="100000">
                                          <p:val>
                                            <p:strVal val="#ppt_x"/>
                                          </p:val>
                                        </p:tav>
                                      </p:tavLst>
                                    </p:anim>
                                    <p:anim calcmode="lin" valueType="num">
                                      <p:cBhvr additive="base">
                                        <p:cTn id="86" dur="1000" fill="hold"/>
                                        <p:tgtEl>
                                          <p:spTgt spid="23"/>
                                        </p:tgtEl>
                                        <p:attrNameLst>
                                          <p:attrName>ppt_y</p:attrName>
                                        </p:attrNameLst>
                                      </p:cBhvr>
                                      <p:tavLst>
                                        <p:tav tm="0">
                                          <p:val>
                                            <p:strVal val="0-#ppt_h/2"/>
                                          </p:val>
                                        </p:tav>
                                        <p:tav tm="100000">
                                          <p:val>
                                            <p:strVal val="#ppt_y"/>
                                          </p:val>
                                        </p:tav>
                                      </p:tavLst>
                                    </p:anim>
                                  </p:childTnLst>
                                </p:cTn>
                              </p:par>
                              <p:par>
                                <p:cTn id="87" presetID="10" presetClass="entr" presetSubtype="0" fill="hold" grpId="0" nodeType="withEffect">
                                  <p:stCondLst>
                                    <p:cond delay="2600"/>
                                  </p:stCondLst>
                                  <p:childTnLst>
                                    <p:set>
                                      <p:cBhvr>
                                        <p:cTn id="88" dur="1" fill="hold">
                                          <p:stCondLst>
                                            <p:cond delay="0"/>
                                          </p:stCondLst>
                                        </p:cTn>
                                        <p:tgtEl>
                                          <p:spTgt spid="9"/>
                                        </p:tgtEl>
                                        <p:attrNameLst>
                                          <p:attrName>style.visibility</p:attrName>
                                        </p:attrNameLst>
                                      </p:cBhvr>
                                      <p:to>
                                        <p:strVal val="visible"/>
                                      </p:to>
                                    </p:set>
                                    <p:animEffect transition="in" filter="fade">
                                      <p:cBhvr>
                                        <p:cTn id="89" dur="500"/>
                                        <p:tgtEl>
                                          <p:spTgt spid="9"/>
                                        </p:tgtEl>
                                      </p:cBhvr>
                                    </p:animEffect>
                                  </p:childTnLst>
                                </p:cTn>
                              </p:par>
                              <p:par>
                                <p:cTn id="90" presetID="10" presetClass="entr" presetSubtype="0" fill="hold" grpId="0" nodeType="withEffect">
                                  <p:stCondLst>
                                    <p:cond delay="260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500"/>
                                        <p:tgtEl>
                                          <p:spTgt spid="7"/>
                                        </p:tgtEl>
                                      </p:cBhvr>
                                    </p:animEffect>
                                  </p:childTnLst>
                                </p:cTn>
                              </p:par>
                              <p:par>
                                <p:cTn id="93" presetID="10" presetClass="entr" presetSubtype="0" fill="hold" grpId="0" nodeType="withEffect">
                                  <p:stCondLst>
                                    <p:cond delay="2600"/>
                                  </p:stCondLst>
                                  <p:childTnLst>
                                    <p:set>
                                      <p:cBhvr>
                                        <p:cTn id="94" dur="1" fill="hold">
                                          <p:stCondLst>
                                            <p:cond delay="0"/>
                                          </p:stCondLst>
                                        </p:cTn>
                                        <p:tgtEl>
                                          <p:spTgt spid="8"/>
                                        </p:tgtEl>
                                        <p:attrNameLst>
                                          <p:attrName>style.visibility</p:attrName>
                                        </p:attrNameLst>
                                      </p:cBhvr>
                                      <p:to>
                                        <p:strVal val="visible"/>
                                      </p:to>
                                    </p:set>
                                    <p:animEffect transition="in" filter="fade">
                                      <p:cBhvr>
                                        <p:cTn id="95" dur="500"/>
                                        <p:tgtEl>
                                          <p:spTgt spid="8"/>
                                        </p:tgtEl>
                                      </p:cBhvr>
                                    </p:animEffect>
                                  </p:childTnLst>
                                </p:cTn>
                              </p:par>
                              <p:par>
                                <p:cTn id="96" presetID="10" presetClass="entr" presetSubtype="0" fill="hold" grpId="0" nodeType="withEffect">
                                  <p:stCondLst>
                                    <p:cond delay="260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par>
                                <p:cTn id="99" presetID="10" presetClass="entr" presetSubtype="0" fill="hold" grpId="0" nodeType="withEffect">
                                  <p:stCondLst>
                                    <p:cond delay="2600"/>
                                  </p:stCondLst>
                                  <p:childTnLst>
                                    <p:set>
                                      <p:cBhvr>
                                        <p:cTn id="100" dur="1" fill="hold">
                                          <p:stCondLst>
                                            <p:cond delay="0"/>
                                          </p:stCondLst>
                                        </p:cTn>
                                        <p:tgtEl>
                                          <p:spTgt spid="12"/>
                                        </p:tgtEl>
                                        <p:attrNameLst>
                                          <p:attrName>style.visibility</p:attrName>
                                        </p:attrNameLst>
                                      </p:cBhvr>
                                      <p:to>
                                        <p:strVal val="visible"/>
                                      </p:to>
                                    </p:set>
                                    <p:animEffect transition="in" filter="fade">
                                      <p:cBhvr>
                                        <p:cTn id="101" dur="500"/>
                                        <p:tgtEl>
                                          <p:spTgt spid="12"/>
                                        </p:tgtEl>
                                      </p:cBhvr>
                                    </p:animEffect>
                                  </p:childTnLst>
                                </p:cTn>
                              </p:par>
                              <p:par>
                                <p:cTn id="102" presetID="10" presetClass="entr" presetSubtype="0" fill="hold" grpId="0" nodeType="withEffect">
                                  <p:stCondLst>
                                    <p:cond delay="260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500"/>
                                        <p:tgtEl>
                                          <p:spTgt spid="13"/>
                                        </p:tgtEl>
                                      </p:cBhvr>
                                    </p:animEffect>
                                  </p:childTnLst>
                                </p:cTn>
                              </p:par>
                              <p:par>
                                <p:cTn id="105" presetID="10" presetClass="entr" presetSubtype="0" fill="hold" grpId="0" nodeType="withEffect">
                                  <p:stCondLst>
                                    <p:cond delay="2600"/>
                                  </p:stCondLst>
                                  <p:childTnLst>
                                    <p:set>
                                      <p:cBhvr>
                                        <p:cTn id="106" dur="1" fill="hold">
                                          <p:stCondLst>
                                            <p:cond delay="0"/>
                                          </p:stCondLst>
                                        </p:cTn>
                                        <p:tgtEl>
                                          <p:spTgt spid="5"/>
                                        </p:tgtEl>
                                        <p:attrNameLst>
                                          <p:attrName>style.visibility</p:attrName>
                                        </p:attrNameLst>
                                      </p:cBhvr>
                                      <p:to>
                                        <p:strVal val="visible"/>
                                      </p:to>
                                    </p:set>
                                    <p:animEffect transition="in" filter="fade">
                                      <p:cBhvr>
                                        <p:cTn id="107" dur="500"/>
                                        <p:tgtEl>
                                          <p:spTgt spid="5"/>
                                        </p:tgtEl>
                                      </p:cBhvr>
                                    </p:animEffect>
                                  </p:childTnLst>
                                </p:cTn>
                              </p:par>
                              <p:par>
                                <p:cTn id="108" presetID="10" presetClass="entr" presetSubtype="0" fill="hold" grpId="0" nodeType="withEffect">
                                  <p:stCondLst>
                                    <p:cond delay="2600"/>
                                  </p:stCondLst>
                                  <p:childTnLst>
                                    <p:set>
                                      <p:cBhvr>
                                        <p:cTn id="109" dur="1" fill="hold">
                                          <p:stCondLst>
                                            <p:cond delay="0"/>
                                          </p:stCondLst>
                                        </p:cTn>
                                        <p:tgtEl>
                                          <p:spTgt spid="10"/>
                                        </p:tgtEl>
                                        <p:attrNameLst>
                                          <p:attrName>style.visibility</p:attrName>
                                        </p:attrNameLst>
                                      </p:cBhvr>
                                      <p:to>
                                        <p:strVal val="visible"/>
                                      </p:to>
                                    </p:set>
                                    <p:animEffect transition="in" filter="fade">
                                      <p:cBhvr>
                                        <p:cTn id="110" dur="500"/>
                                        <p:tgtEl>
                                          <p:spTgt spid="10"/>
                                        </p:tgtEl>
                                      </p:cBhvr>
                                    </p:animEffect>
                                  </p:childTnLst>
                                </p:cTn>
                              </p:par>
                              <p:par>
                                <p:cTn id="111" presetID="10" presetClass="entr" presetSubtype="0" fill="hold" grpId="0" nodeType="withEffect">
                                  <p:stCondLst>
                                    <p:cond delay="2600"/>
                                  </p:stCondLst>
                                  <p:childTnLst>
                                    <p:set>
                                      <p:cBhvr>
                                        <p:cTn id="112" dur="1" fill="hold">
                                          <p:stCondLst>
                                            <p:cond delay="0"/>
                                          </p:stCondLst>
                                        </p:cTn>
                                        <p:tgtEl>
                                          <p:spTgt spid="35"/>
                                        </p:tgtEl>
                                        <p:attrNameLst>
                                          <p:attrName>style.visibility</p:attrName>
                                        </p:attrNameLst>
                                      </p:cBhvr>
                                      <p:to>
                                        <p:strVal val="visible"/>
                                      </p:to>
                                    </p:set>
                                    <p:animEffect transition="in" filter="fade">
                                      <p:cBhvr>
                                        <p:cTn id="113" dur="500"/>
                                        <p:tgtEl>
                                          <p:spTgt spid="35"/>
                                        </p:tgtEl>
                                      </p:cBhvr>
                                    </p:animEffect>
                                  </p:childTnLst>
                                </p:cTn>
                              </p:par>
                              <p:par>
                                <p:cTn id="114" presetID="10" presetClass="entr" presetSubtype="0" fill="hold" grpId="0" nodeType="withEffect">
                                  <p:stCondLst>
                                    <p:cond delay="2600"/>
                                  </p:stCondLst>
                                  <p:childTnLst>
                                    <p:set>
                                      <p:cBhvr>
                                        <p:cTn id="115" dur="1" fill="hold">
                                          <p:stCondLst>
                                            <p:cond delay="0"/>
                                          </p:stCondLst>
                                        </p:cTn>
                                        <p:tgtEl>
                                          <p:spTgt spid="36"/>
                                        </p:tgtEl>
                                        <p:attrNameLst>
                                          <p:attrName>style.visibility</p:attrName>
                                        </p:attrNameLst>
                                      </p:cBhvr>
                                      <p:to>
                                        <p:strVal val="visible"/>
                                      </p:to>
                                    </p:set>
                                    <p:animEffect transition="in" filter="fade">
                                      <p:cBhvr>
                                        <p:cTn id="116" dur="500"/>
                                        <p:tgtEl>
                                          <p:spTgt spid="36"/>
                                        </p:tgtEl>
                                      </p:cBhvr>
                                    </p:animEffect>
                                  </p:childTnLst>
                                </p:cTn>
                              </p:par>
                              <p:par>
                                <p:cTn id="117" presetID="10" presetClass="entr" presetSubtype="0" fill="hold" grpId="0" nodeType="withEffect">
                                  <p:stCondLst>
                                    <p:cond delay="260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grpId="0" nodeType="withEffect">
                                  <p:stCondLst>
                                    <p:cond delay="260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500"/>
                                        <p:tgtEl>
                                          <p:spTgt spid="37"/>
                                        </p:tgtEl>
                                      </p:cBhvr>
                                    </p:animEffect>
                                  </p:childTnLst>
                                </p:cTn>
                              </p:par>
                              <p:par>
                                <p:cTn id="123" presetID="10" presetClass="entr" presetSubtype="0" fill="hold" grpId="0" nodeType="withEffect">
                                  <p:stCondLst>
                                    <p:cond delay="2600"/>
                                  </p:stCondLst>
                                  <p:childTnLst>
                                    <p:set>
                                      <p:cBhvr>
                                        <p:cTn id="124" dur="1" fill="hold">
                                          <p:stCondLst>
                                            <p:cond delay="0"/>
                                          </p:stCondLst>
                                        </p:cTn>
                                        <p:tgtEl>
                                          <p:spTgt spid="42"/>
                                        </p:tgtEl>
                                        <p:attrNameLst>
                                          <p:attrName>style.visibility</p:attrName>
                                        </p:attrNameLst>
                                      </p:cBhvr>
                                      <p:to>
                                        <p:strVal val="visible"/>
                                      </p:to>
                                    </p:set>
                                    <p:animEffect transition="in" filter="fade">
                                      <p:cBhvr>
                                        <p:cTn id="125" dur="500"/>
                                        <p:tgtEl>
                                          <p:spTgt spid="42"/>
                                        </p:tgtEl>
                                      </p:cBhvr>
                                    </p:animEffect>
                                  </p:childTnLst>
                                </p:cTn>
                              </p:par>
                              <p:par>
                                <p:cTn id="126" presetID="10" presetClass="entr" presetSubtype="0" fill="hold" grpId="0" nodeType="withEffect">
                                  <p:stCondLst>
                                    <p:cond delay="2600"/>
                                  </p:stCondLst>
                                  <p:childTnLst>
                                    <p:set>
                                      <p:cBhvr>
                                        <p:cTn id="127" dur="1" fill="hold">
                                          <p:stCondLst>
                                            <p:cond delay="0"/>
                                          </p:stCondLst>
                                        </p:cTn>
                                        <p:tgtEl>
                                          <p:spTgt spid="40"/>
                                        </p:tgtEl>
                                        <p:attrNameLst>
                                          <p:attrName>style.visibility</p:attrName>
                                        </p:attrNameLst>
                                      </p:cBhvr>
                                      <p:to>
                                        <p:strVal val="visible"/>
                                      </p:to>
                                    </p:set>
                                    <p:animEffect transition="in" filter="fade">
                                      <p:cBhvr>
                                        <p:cTn id="128" dur="500"/>
                                        <p:tgtEl>
                                          <p:spTgt spid="40"/>
                                        </p:tgtEl>
                                      </p:cBhvr>
                                    </p:animEffect>
                                  </p:childTnLst>
                                </p:cTn>
                              </p:par>
                              <p:par>
                                <p:cTn id="129" presetID="10" presetClass="entr" presetSubtype="0" fill="hold" grpId="0" nodeType="withEffect">
                                  <p:stCondLst>
                                    <p:cond delay="2600"/>
                                  </p:stCondLst>
                                  <p:childTnLst>
                                    <p:set>
                                      <p:cBhvr>
                                        <p:cTn id="130" dur="1" fill="hold">
                                          <p:stCondLst>
                                            <p:cond delay="0"/>
                                          </p:stCondLst>
                                        </p:cTn>
                                        <p:tgtEl>
                                          <p:spTgt spid="41"/>
                                        </p:tgtEl>
                                        <p:attrNameLst>
                                          <p:attrName>style.visibility</p:attrName>
                                        </p:attrNameLst>
                                      </p:cBhvr>
                                      <p:to>
                                        <p:strVal val="visible"/>
                                      </p:to>
                                    </p:set>
                                    <p:animEffect transition="in" filter="fade">
                                      <p:cBhvr>
                                        <p:cTn id="1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5" grpId="0" animBg="1"/>
      <p:bldP spid="36" grpId="0" animBg="1"/>
      <p:bldP spid="37" grpId="0" animBg="1"/>
      <p:bldP spid="38" grpId="0" animBg="1"/>
      <p:bldP spid="40" grpId="0" animBg="1"/>
      <p:bldP spid="41"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8005" y="1831980"/>
            <a:ext cx="3136082" cy="3194041"/>
            <a:chOff x="1178005" y="1831980"/>
            <a:chExt cx="3136082" cy="3194041"/>
          </a:xfrm>
        </p:grpSpPr>
        <p:sp>
          <p:nvSpPr>
            <p:cNvPr id="7" name="弧形 6"/>
            <p:cNvSpPr/>
            <p:nvPr/>
          </p:nvSpPr>
          <p:spPr>
            <a:xfrm>
              <a:off x="1178005" y="1845727"/>
              <a:ext cx="3136082" cy="3166334"/>
            </a:xfrm>
            <a:prstGeom prst="arc">
              <a:avLst>
                <a:gd name="adj1" fmla="val 5368489"/>
                <a:gd name="adj2" fmla="val 16261056"/>
              </a:avLst>
            </a:prstGeom>
            <a:noFill/>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椭圆 17"/>
            <p:cNvSpPr/>
            <p:nvPr/>
          </p:nvSpPr>
          <p:spPr>
            <a:xfrm>
              <a:off x="2761899" y="1831980"/>
              <a:ext cx="33276" cy="33276"/>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741216" y="4992745"/>
              <a:ext cx="33276" cy="33276"/>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845791" y="2141519"/>
            <a:ext cx="2468295" cy="2628529"/>
            <a:chOff x="1845791" y="2141519"/>
            <a:chExt cx="2468295" cy="2628529"/>
          </a:xfrm>
        </p:grpSpPr>
        <p:sp>
          <p:nvSpPr>
            <p:cNvPr id="8" name="弧形 7"/>
            <p:cNvSpPr/>
            <p:nvPr/>
          </p:nvSpPr>
          <p:spPr>
            <a:xfrm>
              <a:off x="1845791" y="2141519"/>
              <a:ext cx="2468295" cy="2628529"/>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p:cNvSpPr/>
            <p:nvPr/>
          </p:nvSpPr>
          <p:spPr>
            <a:xfrm>
              <a:off x="3834625" y="4459742"/>
              <a:ext cx="33276" cy="33276"/>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1845793" y="2436052"/>
            <a:ext cx="1895666" cy="1895667"/>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37022" y="2327281"/>
            <a:ext cx="2113208" cy="2113209"/>
          </a:xfrm>
          <a:prstGeom prst="ellipse">
            <a:avLst/>
          </a:prstGeom>
          <a:noFill/>
          <a:ln w="12700" cap="flat" cmpd="sng" algn="ctr">
            <a:solidFill>
              <a:srgbClr val="DDDEE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956983" y="3036202"/>
            <a:ext cx="1687463" cy="584775"/>
          </a:xfrm>
          <a:prstGeom prst="rect">
            <a:avLst/>
          </a:prstGeom>
          <a:noFill/>
        </p:spPr>
        <p:txBody>
          <a:bodyPr wrap="square" rtlCol="0">
            <a:spAutoFit/>
          </a:bodyPr>
          <a:lstStyle/>
          <a:p>
            <a:r>
              <a:rPr lang="en-US" altLang="zh-CN" sz="3200" dirty="0">
                <a:solidFill>
                  <a:schemeClr val="bg1">
                    <a:lumMod val="95000"/>
                  </a:schemeClr>
                </a:solidFill>
                <a:latin typeface="Segoe UI Semibold" panose="020B0702040204020203" pitchFamily="34" charset="0"/>
                <a:cs typeface="Segoe UI Semibold" panose="020B0702040204020203" pitchFamily="34" charset="0"/>
              </a:rPr>
              <a:t> </a:t>
            </a:r>
            <a:r>
              <a:rPr lang="zh-CN" altLang="en-US" sz="3200" dirty="0">
                <a:solidFill>
                  <a:schemeClr val="bg1">
                    <a:lumMod val="95000"/>
                  </a:schemeClr>
                </a:solidFill>
                <a:latin typeface="Segoe UI Semibold" panose="020B0702040204020203" pitchFamily="34" charset="0"/>
                <a:cs typeface="Segoe UI Semibold" panose="020B0702040204020203" pitchFamily="34" charset="0"/>
              </a:rPr>
              <a:t>比价宝</a:t>
            </a:r>
          </a:p>
        </p:txBody>
      </p:sp>
      <p:grpSp>
        <p:nvGrpSpPr>
          <p:cNvPr id="3" name="组合 2"/>
          <p:cNvGrpSpPr/>
          <p:nvPr/>
        </p:nvGrpSpPr>
        <p:grpSpPr>
          <a:xfrm>
            <a:off x="1571814" y="2126600"/>
            <a:ext cx="2459926" cy="2511820"/>
            <a:chOff x="1571814" y="2126600"/>
            <a:chExt cx="2459926" cy="2511820"/>
          </a:xfrm>
        </p:grpSpPr>
        <p:sp>
          <p:nvSpPr>
            <p:cNvPr id="5" name="弧形 4"/>
            <p:cNvSpPr/>
            <p:nvPr/>
          </p:nvSpPr>
          <p:spPr>
            <a:xfrm>
              <a:off x="1571814" y="2141519"/>
              <a:ext cx="2459926" cy="2496901"/>
            </a:xfrm>
            <a:prstGeom prst="arc">
              <a:avLst>
                <a:gd name="adj1" fmla="val 16135557"/>
                <a:gd name="adj2" fmla="val 893857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2761899" y="2126600"/>
              <a:ext cx="33276" cy="3327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26143" y="4007806"/>
              <a:ext cx="33276" cy="3327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弧形 23"/>
          <p:cNvSpPr/>
          <p:nvPr/>
        </p:nvSpPr>
        <p:spPr>
          <a:xfrm>
            <a:off x="-2152357" y="-930442"/>
            <a:ext cx="8344611" cy="8678779"/>
          </a:xfrm>
          <a:prstGeom prst="arc">
            <a:avLst>
              <a:gd name="adj1" fmla="val 18427511"/>
              <a:gd name="adj2" fmla="val 3189909"/>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4572000" y="1290247"/>
            <a:ext cx="1021404" cy="369332"/>
          </a:xfrm>
          <a:prstGeom prst="rect">
            <a:avLst/>
          </a:prstGeom>
          <a:noFill/>
        </p:spPr>
        <p:txBody>
          <a:bodyPr wrap="square" rtlCol="0">
            <a:spAutoFit/>
          </a:bodyPr>
          <a:lstStyle/>
          <a:p>
            <a:r>
              <a:rPr lang="en-US" altLang="zh-CN" b="1" dirty="0">
                <a:latin typeface="+mn-ea"/>
              </a:rPr>
              <a:t>Part 01</a:t>
            </a:r>
            <a:endParaRPr lang="zh-CN" altLang="en-US" b="1" dirty="0">
              <a:latin typeface="+mn-ea"/>
            </a:endParaRPr>
          </a:p>
        </p:txBody>
      </p:sp>
      <p:sp>
        <p:nvSpPr>
          <p:cNvPr id="30" name="文本框 29"/>
          <p:cNvSpPr txBox="1"/>
          <p:nvPr/>
        </p:nvSpPr>
        <p:spPr>
          <a:xfrm>
            <a:off x="4931924" y="2545789"/>
            <a:ext cx="1021404" cy="369332"/>
          </a:xfrm>
          <a:prstGeom prst="rect">
            <a:avLst/>
          </a:prstGeom>
          <a:noFill/>
        </p:spPr>
        <p:txBody>
          <a:bodyPr wrap="square" rtlCol="0">
            <a:spAutoFit/>
          </a:bodyPr>
          <a:lstStyle/>
          <a:p>
            <a:r>
              <a:rPr lang="en-US" altLang="zh-CN" b="1" dirty="0">
                <a:latin typeface="+mn-ea"/>
              </a:rPr>
              <a:t>Part 02</a:t>
            </a:r>
            <a:endParaRPr lang="zh-CN" altLang="en-US" b="1" dirty="0">
              <a:latin typeface="+mn-ea"/>
            </a:endParaRPr>
          </a:p>
        </p:txBody>
      </p:sp>
      <p:sp>
        <p:nvSpPr>
          <p:cNvPr id="31" name="文本框 30"/>
          <p:cNvSpPr txBox="1"/>
          <p:nvPr/>
        </p:nvSpPr>
        <p:spPr>
          <a:xfrm>
            <a:off x="5009745" y="3778714"/>
            <a:ext cx="933855" cy="369332"/>
          </a:xfrm>
          <a:prstGeom prst="rect">
            <a:avLst/>
          </a:prstGeom>
          <a:noFill/>
        </p:spPr>
        <p:txBody>
          <a:bodyPr wrap="square" rtlCol="0">
            <a:spAutoFit/>
          </a:bodyPr>
          <a:lstStyle/>
          <a:p>
            <a:r>
              <a:rPr lang="en-US" altLang="zh-CN" b="1" dirty="0">
                <a:latin typeface="+mn-ea"/>
              </a:rPr>
              <a:t>Part 03</a:t>
            </a:r>
            <a:endParaRPr lang="zh-CN" altLang="en-US" b="1" dirty="0">
              <a:latin typeface="+mn-ea"/>
            </a:endParaRPr>
          </a:p>
        </p:txBody>
      </p:sp>
      <p:sp>
        <p:nvSpPr>
          <p:cNvPr id="32" name="文本框 31"/>
          <p:cNvSpPr txBox="1"/>
          <p:nvPr/>
        </p:nvSpPr>
        <p:spPr>
          <a:xfrm>
            <a:off x="4688733" y="5040823"/>
            <a:ext cx="933855" cy="369332"/>
          </a:xfrm>
          <a:prstGeom prst="rect">
            <a:avLst/>
          </a:prstGeom>
          <a:noFill/>
        </p:spPr>
        <p:txBody>
          <a:bodyPr wrap="square" rtlCol="0">
            <a:spAutoFit/>
          </a:bodyPr>
          <a:lstStyle/>
          <a:p>
            <a:r>
              <a:rPr lang="en-US" altLang="zh-CN" b="1" dirty="0">
                <a:latin typeface="+mn-ea"/>
              </a:rPr>
              <a:t>Part 04</a:t>
            </a:r>
            <a:endParaRPr lang="zh-CN" altLang="en-US" b="1" dirty="0">
              <a:latin typeface="+mn-ea"/>
            </a:endParaRPr>
          </a:p>
        </p:txBody>
      </p:sp>
      <p:sp>
        <p:nvSpPr>
          <p:cNvPr id="33" name="文本框 32"/>
          <p:cNvSpPr txBox="1"/>
          <p:nvPr/>
        </p:nvSpPr>
        <p:spPr>
          <a:xfrm>
            <a:off x="6348919" y="2492883"/>
            <a:ext cx="2081720" cy="369332"/>
          </a:xfrm>
          <a:prstGeom prst="rect">
            <a:avLst/>
          </a:prstGeom>
          <a:noFill/>
        </p:spPr>
        <p:txBody>
          <a:bodyPr wrap="square" rtlCol="0">
            <a:spAutoFit/>
          </a:bodyPr>
          <a:lstStyle/>
          <a:p>
            <a:r>
              <a:rPr lang="zh-CN" altLang="en-US" dirty="0">
                <a:latin typeface="Segoe UI Semibold" panose="020B0702040204020203" pitchFamily="34" charset="0"/>
                <a:cs typeface="Segoe UI Semibold" panose="020B0702040204020203" pitchFamily="34" charset="0"/>
              </a:rPr>
              <a:t>需求</a:t>
            </a:r>
          </a:p>
        </p:txBody>
      </p:sp>
      <p:sp>
        <p:nvSpPr>
          <p:cNvPr id="34" name="文本框 33"/>
          <p:cNvSpPr txBox="1"/>
          <p:nvPr/>
        </p:nvSpPr>
        <p:spPr>
          <a:xfrm>
            <a:off x="6096000" y="1160193"/>
            <a:ext cx="2081720" cy="369332"/>
          </a:xfrm>
          <a:prstGeom prst="rect">
            <a:avLst/>
          </a:prstGeom>
          <a:noFill/>
        </p:spPr>
        <p:txBody>
          <a:bodyPr wrap="square" rtlCol="0">
            <a:spAutoFit/>
          </a:bodyPr>
          <a:lstStyle/>
          <a:p>
            <a:r>
              <a:rPr lang="zh-CN" altLang="en-US" dirty="0">
                <a:latin typeface="Segoe UI Semibold" panose="020B0702040204020203" pitchFamily="34" charset="0"/>
                <a:cs typeface="Segoe UI Semibold" panose="020B0702040204020203" pitchFamily="34" charset="0"/>
              </a:rPr>
              <a:t>项目简介</a:t>
            </a:r>
          </a:p>
        </p:txBody>
      </p:sp>
      <p:sp>
        <p:nvSpPr>
          <p:cNvPr id="35" name="文本框 34"/>
          <p:cNvSpPr txBox="1"/>
          <p:nvPr/>
        </p:nvSpPr>
        <p:spPr>
          <a:xfrm>
            <a:off x="6417013" y="3720346"/>
            <a:ext cx="2081720" cy="369332"/>
          </a:xfrm>
          <a:prstGeom prst="rect">
            <a:avLst/>
          </a:prstGeom>
          <a:noFill/>
        </p:spPr>
        <p:txBody>
          <a:bodyPr wrap="square" rtlCol="0">
            <a:spAutoFit/>
          </a:bodyPr>
          <a:lstStyle/>
          <a:p>
            <a:r>
              <a:rPr lang="zh-CN" altLang="en-US" dirty="0">
                <a:latin typeface="Segoe UI Semibold" panose="020B0702040204020203" pitchFamily="34" charset="0"/>
                <a:cs typeface="Segoe UI Semibold" panose="020B0702040204020203" pitchFamily="34" charset="0"/>
              </a:rPr>
              <a:t>功能分析</a:t>
            </a:r>
          </a:p>
        </p:txBody>
      </p:sp>
      <p:sp>
        <p:nvSpPr>
          <p:cNvPr id="36" name="文本框 35"/>
          <p:cNvSpPr txBox="1"/>
          <p:nvPr/>
        </p:nvSpPr>
        <p:spPr>
          <a:xfrm>
            <a:off x="6008451" y="5033580"/>
            <a:ext cx="2081720" cy="369332"/>
          </a:xfrm>
          <a:prstGeom prst="rect">
            <a:avLst/>
          </a:prstGeom>
          <a:noFill/>
        </p:spPr>
        <p:txBody>
          <a:bodyPr wrap="square" rtlCol="0">
            <a:spAutoFit/>
          </a:bodyPr>
          <a:lstStyle/>
          <a:p>
            <a:r>
              <a:rPr lang="zh-CN" altLang="en-US" dirty="0">
                <a:latin typeface="Segoe UI Semibold" panose="020B0702040204020203" pitchFamily="34" charset="0"/>
                <a:cs typeface="Segoe UI Semibold" panose="020B0702040204020203" pitchFamily="34" charset="0"/>
              </a:rPr>
              <a:t>关于我们</a:t>
            </a:r>
          </a:p>
        </p:txBody>
      </p:sp>
      <p:sp>
        <p:nvSpPr>
          <p:cNvPr id="37" name="文本框 36"/>
          <p:cNvSpPr txBox="1"/>
          <p:nvPr/>
        </p:nvSpPr>
        <p:spPr>
          <a:xfrm>
            <a:off x="6105728" y="1493014"/>
            <a:ext cx="4225047" cy="293798"/>
          </a:xfrm>
          <a:prstGeom prst="rect">
            <a:avLst/>
          </a:prstGeom>
          <a:noFill/>
        </p:spPr>
        <p:txBody>
          <a:bodyPr wrap="square" rtlCol="0">
            <a:spAutoFit/>
          </a:bodyPr>
          <a:lstStyle/>
          <a:p>
            <a:pPr>
              <a:lnSpc>
                <a:spcPct val="130000"/>
              </a:lnSpc>
            </a:pPr>
            <a:r>
              <a:rPr lang="en-US" altLang="zh-CN" sz="1100" dirty="0">
                <a:solidFill>
                  <a:schemeClr val="tx1">
                    <a:lumMod val="65000"/>
                    <a:lumOff val="35000"/>
                  </a:schemeClr>
                </a:solidFill>
                <a:latin typeface="Segoe UI Light" panose="020B0502040204020203" pitchFamily="34" charset="0"/>
                <a:cs typeface="Segoe UI Light" panose="020B0502040204020203" pitchFamily="34" charset="0"/>
              </a:rPr>
              <a:t>A  brief introduction of our project</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38" name="文本框 37"/>
          <p:cNvSpPr txBox="1"/>
          <p:nvPr/>
        </p:nvSpPr>
        <p:spPr>
          <a:xfrm>
            <a:off x="6366753" y="2851086"/>
            <a:ext cx="4225047" cy="509370"/>
          </a:xfrm>
          <a:prstGeom prst="rect">
            <a:avLst/>
          </a:prstGeom>
          <a:noFill/>
        </p:spPr>
        <p:txBody>
          <a:bodyPr wrap="square" rtlCol="0">
            <a:spAutoFit/>
          </a:bodyPr>
          <a:lstStyle/>
          <a:p>
            <a:pPr>
              <a:lnSpc>
                <a:spcPct val="130000"/>
              </a:lnSpc>
            </a:pPr>
            <a:r>
              <a:rPr lang="en-US" altLang="zh-CN" sz="1100" dirty="0">
                <a:solidFill>
                  <a:schemeClr val="tx1">
                    <a:lumMod val="65000"/>
                    <a:lumOff val="35000"/>
                  </a:schemeClr>
                </a:solidFill>
                <a:latin typeface="Segoe UI Light" panose="020B0502040204020203" pitchFamily="34" charset="0"/>
                <a:cs typeface="Segoe UI Light" panose="020B0502040204020203" pitchFamily="34" charset="0"/>
              </a:rPr>
              <a:t>The demand</a:t>
            </a:r>
          </a:p>
          <a:p>
            <a:pPr>
              <a:lnSpc>
                <a:spcPct val="130000"/>
              </a:lnSpc>
            </a:pP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39" name="文本框 38"/>
          <p:cNvSpPr txBox="1"/>
          <p:nvPr/>
        </p:nvSpPr>
        <p:spPr>
          <a:xfrm>
            <a:off x="6415166" y="4107903"/>
            <a:ext cx="4225047" cy="289310"/>
          </a:xfrm>
          <a:prstGeom prst="rect">
            <a:avLst/>
          </a:prstGeom>
          <a:noFill/>
        </p:spPr>
        <p:txBody>
          <a:bodyPr wrap="square" rtlCol="0">
            <a:spAutoFit/>
          </a:bodyPr>
          <a:lstStyle/>
          <a:p>
            <a:pPr>
              <a:lnSpc>
                <a:spcPct val="130000"/>
              </a:lnSpc>
            </a:pPr>
            <a:r>
              <a:rPr lang="en-US" altLang="zh-CN" sz="1100" dirty="0">
                <a:solidFill>
                  <a:schemeClr val="tx1">
                    <a:lumMod val="65000"/>
                    <a:lumOff val="35000"/>
                  </a:schemeClr>
                </a:solidFill>
                <a:latin typeface="Segoe UI Light" panose="020B0502040204020203" pitchFamily="34" charset="0"/>
                <a:cs typeface="Segoe UI Light" panose="020B0502040204020203" pitchFamily="34" charset="0"/>
              </a:rPr>
              <a:t>The functions</a:t>
            </a:r>
          </a:p>
        </p:txBody>
      </p:sp>
      <p:sp>
        <p:nvSpPr>
          <p:cNvPr id="40" name="文本框 39"/>
          <p:cNvSpPr txBox="1"/>
          <p:nvPr/>
        </p:nvSpPr>
        <p:spPr>
          <a:xfrm>
            <a:off x="6004553" y="5440308"/>
            <a:ext cx="4225047" cy="289310"/>
          </a:xfrm>
          <a:prstGeom prst="rect">
            <a:avLst/>
          </a:prstGeom>
          <a:noFill/>
        </p:spPr>
        <p:txBody>
          <a:bodyPr wrap="square" rtlCol="0">
            <a:spAutoFit/>
          </a:bodyPr>
          <a:lstStyle/>
          <a:p>
            <a:pPr>
              <a:lnSpc>
                <a:spcPct val="130000"/>
              </a:lnSpc>
            </a:pPr>
            <a:r>
              <a:rPr lang="en-US" altLang="zh-CN" sz="1100" dirty="0">
                <a:solidFill>
                  <a:schemeClr val="tx1">
                    <a:lumMod val="65000"/>
                    <a:lumOff val="35000"/>
                  </a:schemeClr>
                </a:solidFill>
                <a:latin typeface="Segoe UI Light" panose="020B0502040204020203" pitchFamily="34" charset="0"/>
                <a:cs typeface="Segoe UI Light" panose="020B0502040204020203" pitchFamily="34" charset="0"/>
              </a:rPr>
              <a:t>About us </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grpSp>
        <p:nvGrpSpPr>
          <p:cNvPr id="23" name="组合 22"/>
          <p:cNvGrpSpPr/>
          <p:nvPr/>
        </p:nvGrpSpPr>
        <p:grpSpPr>
          <a:xfrm>
            <a:off x="5516850" y="1264594"/>
            <a:ext cx="377454" cy="377454"/>
            <a:chOff x="5516850" y="1264594"/>
            <a:chExt cx="377454" cy="377454"/>
          </a:xfrm>
        </p:grpSpPr>
        <p:sp>
          <p:nvSpPr>
            <p:cNvPr id="26" name="椭圆 25"/>
            <p:cNvSpPr/>
            <p:nvPr/>
          </p:nvSpPr>
          <p:spPr>
            <a:xfrm>
              <a:off x="5516850" y="1264594"/>
              <a:ext cx="377454" cy="3774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attachment-sign_14195"/>
            <p:cNvSpPr>
              <a:spLocks noChangeAspect="1"/>
            </p:cNvSpPr>
            <p:nvPr/>
          </p:nvSpPr>
          <p:spPr bwMode="auto">
            <a:xfrm>
              <a:off x="5653513" y="1350434"/>
              <a:ext cx="118417" cy="217099"/>
            </a:xfrm>
            <a:custGeom>
              <a:avLst/>
              <a:gdLst>
                <a:gd name="T0" fmla="*/ 128 w 140"/>
                <a:gd name="T1" fmla="*/ 125 h 256"/>
                <a:gd name="T2" fmla="*/ 118 w 140"/>
                <a:gd name="T3" fmla="*/ 137 h 256"/>
                <a:gd name="T4" fmla="*/ 117 w 140"/>
                <a:gd name="T5" fmla="*/ 171 h 256"/>
                <a:gd name="T6" fmla="*/ 111 w 140"/>
                <a:gd name="T7" fmla="*/ 211 h 256"/>
                <a:gd name="T8" fmla="*/ 70 w 140"/>
                <a:gd name="T9" fmla="*/ 234 h 256"/>
                <a:gd name="T10" fmla="*/ 22 w 140"/>
                <a:gd name="T11" fmla="*/ 186 h 256"/>
                <a:gd name="T12" fmla="*/ 22 w 140"/>
                <a:gd name="T13" fmla="*/ 49 h 256"/>
                <a:gd name="T14" fmla="*/ 49 w 140"/>
                <a:gd name="T15" fmla="*/ 22 h 256"/>
                <a:gd name="T16" fmla="*/ 76 w 140"/>
                <a:gd name="T17" fmla="*/ 49 h 256"/>
                <a:gd name="T18" fmla="*/ 76 w 140"/>
                <a:gd name="T19" fmla="*/ 186 h 256"/>
                <a:gd name="T20" fmla="*/ 68 w 140"/>
                <a:gd name="T21" fmla="*/ 194 h 256"/>
                <a:gd name="T22" fmla="*/ 60 w 140"/>
                <a:gd name="T23" fmla="*/ 186 h 256"/>
                <a:gd name="T24" fmla="*/ 60 w 140"/>
                <a:gd name="T25" fmla="*/ 83 h 256"/>
                <a:gd name="T26" fmla="*/ 49 w 140"/>
                <a:gd name="T27" fmla="*/ 72 h 256"/>
                <a:gd name="T28" fmla="*/ 38 w 140"/>
                <a:gd name="T29" fmla="*/ 83 h 256"/>
                <a:gd name="T30" fmla="*/ 38 w 140"/>
                <a:gd name="T31" fmla="*/ 186 h 256"/>
                <a:gd name="T32" fmla="*/ 38 w 140"/>
                <a:gd name="T33" fmla="*/ 187 h 256"/>
                <a:gd name="T34" fmla="*/ 68 w 140"/>
                <a:gd name="T35" fmla="*/ 215 h 256"/>
                <a:gd name="T36" fmla="*/ 90 w 140"/>
                <a:gd name="T37" fmla="*/ 205 h 256"/>
                <a:gd name="T38" fmla="*/ 98 w 140"/>
                <a:gd name="T39" fmla="*/ 166 h 256"/>
                <a:gd name="T40" fmla="*/ 98 w 140"/>
                <a:gd name="T41" fmla="*/ 64 h 256"/>
                <a:gd name="T42" fmla="*/ 98 w 140"/>
                <a:gd name="T43" fmla="*/ 43 h 256"/>
                <a:gd name="T44" fmla="*/ 91 w 140"/>
                <a:gd name="T45" fmla="*/ 24 h 256"/>
                <a:gd name="T46" fmla="*/ 49 w 140"/>
                <a:gd name="T47" fmla="*/ 0 h 256"/>
                <a:gd name="T48" fmla="*/ 7 w 140"/>
                <a:gd name="T49" fmla="*/ 24 h 256"/>
                <a:gd name="T50" fmla="*/ 1 w 140"/>
                <a:gd name="T51" fmla="*/ 43 h 256"/>
                <a:gd name="T52" fmla="*/ 0 w 140"/>
                <a:gd name="T53" fmla="*/ 64 h 256"/>
                <a:gd name="T54" fmla="*/ 0 w 140"/>
                <a:gd name="T55" fmla="*/ 186 h 256"/>
                <a:gd name="T56" fmla="*/ 70 w 140"/>
                <a:gd name="T57" fmla="*/ 256 h 256"/>
                <a:gd name="T58" fmla="*/ 140 w 140"/>
                <a:gd name="T59" fmla="*/ 186 h 256"/>
                <a:gd name="T60" fmla="*/ 139 w 140"/>
                <a:gd name="T61" fmla="*/ 137 h 256"/>
                <a:gd name="T62" fmla="*/ 128 w 140"/>
                <a:gd name="T63" fmla="*/ 12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256">
                  <a:moveTo>
                    <a:pt x="128" y="125"/>
                  </a:moveTo>
                  <a:cubicBezTo>
                    <a:pt x="122" y="125"/>
                    <a:pt x="118" y="131"/>
                    <a:pt x="118" y="137"/>
                  </a:cubicBezTo>
                  <a:cubicBezTo>
                    <a:pt x="118" y="137"/>
                    <a:pt x="117" y="155"/>
                    <a:pt x="117" y="171"/>
                  </a:cubicBezTo>
                  <a:cubicBezTo>
                    <a:pt x="117" y="182"/>
                    <a:pt x="117" y="202"/>
                    <a:pt x="111" y="211"/>
                  </a:cubicBezTo>
                  <a:cubicBezTo>
                    <a:pt x="102" y="225"/>
                    <a:pt x="87" y="234"/>
                    <a:pt x="70" y="234"/>
                  </a:cubicBezTo>
                  <a:cubicBezTo>
                    <a:pt x="44" y="234"/>
                    <a:pt x="22" y="213"/>
                    <a:pt x="22" y="186"/>
                  </a:cubicBezTo>
                  <a:cubicBezTo>
                    <a:pt x="22" y="49"/>
                    <a:pt x="22" y="49"/>
                    <a:pt x="22" y="49"/>
                  </a:cubicBezTo>
                  <a:cubicBezTo>
                    <a:pt x="22" y="34"/>
                    <a:pt x="34" y="22"/>
                    <a:pt x="49" y="22"/>
                  </a:cubicBezTo>
                  <a:cubicBezTo>
                    <a:pt x="64" y="22"/>
                    <a:pt x="76" y="34"/>
                    <a:pt x="76" y="49"/>
                  </a:cubicBezTo>
                  <a:cubicBezTo>
                    <a:pt x="76" y="186"/>
                    <a:pt x="76" y="186"/>
                    <a:pt x="76" y="186"/>
                  </a:cubicBezTo>
                  <a:cubicBezTo>
                    <a:pt x="76" y="190"/>
                    <a:pt x="73" y="194"/>
                    <a:pt x="68" y="194"/>
                  </a:cubicBezTo>
                  <a:cubicBezTo>
                    <a:pt x="64" y="194"/>
                    <a:pt x="60" y="190"/>
                    <a:pt x="60" y="186"/>
                  </a:cubicBezTo>
                  <a:cubicBezTo>
                    <a:pt x="60" y="83"/>
                    <a:pt x="60" y="83"/>
                    <a:pt x="60" y="83"/>
                  </a:cubicBezTo>
                  <a:cubicBezTo>
                    <a:pt x="60" y="77"/>
                    <a:pt x="55" y="72"/>
                    <a:pt x="49" y="72"/>
                  </a:cubicBezTo>
                  <a:cubicBezTo>
                    <a:pt x="43" y="72"/>
                    <a:pt x="38" y="77"/>
                    <a:pt x="38" y="83"/>
                  </a:cubicBezTo>
                  <a:cubicBezTo>
                    <a:pt x="38" y="186"/>
                    <a:pt x="38" y="186"/>
                    <a:pt x="38" y="186"/>
                  </a:cubicBezTo>
                  <a:cubicBezTo>
                    <a:pt x="38" y="187"/>
                    <a:pt x="38" y="187"/>
                    <a:pt x="38" y="187"/>
                  </a:cubicBezTo>
                  <a:cubicBezTo>
                    <a:pt x="39" y="203"/>
                    <a:pt x="52" y="215"/>
                    <a:pt x="68" y="215"/>
                  </a:cubicBezTo>
                  <a:cubicBezTo>
                    <a:pt x="77" y="215"/>
                    <a:pt x="85" y="211"/>
                    <a:pt x="90" y="205"/>
                  </a:cubicBezTo>
                  <a:cubicBezTo>
                    <a:pt x="98" y="197"/>
                    <a:pt x="98" y="177"/>
                    <a:pt x="98" y="166"/>
                  </a:cubicBezTo>
                  <a:cubicBezTo>
                    <a:pt x="98" y="138"/>
                    <a:pt x="98" y="91"/>
                    <a:pt x="98" y="64"/>
                  </a:cubicBezTo>
                  <a:cubicBezTo>
                    <a:pt x="98" y="53"/>
                    <a:pt x="98" y="43"/>
                    <a:pt x="98" y="43"/>
                  </a:cubicBezTo>
                  <a:cubicBezTo>
                    <a:pt x="98" y="43"/>
                    <a:pt x="97" y="33"/>
                    <a:pt x="91" y="24"/>
                  </a:cubicBezTo>
                  <a:cubicBezTo>
                    <a:pt x="82" y="9"/>
                    <a:pt x="67" y="0"/>
                    <a:pt x="49" y="0"/>
                  </a:cubicBezTo>
                  <a:cubicBezTo>
                    <a:pt x="31" y="0"/>
                    <a:pt x="16" y="9"/>
                    <a:pt x="7" y="24"/>
                  </a:cubicBezTo>
                  <a:cubicBezTo>
                    <a:pt x="1" y="33"/>
                    <a:pt x="1" y="43"/>
                    <a:pt x="1" y="43"/>
                  </a:cubicBezTo>
                  <a:cubicBezTo>
                    <a:pt x="1" y="43"/>
                    <a:pt x="0" y="53"/>
                    <a:pt x="0" y="64"/>
                  </a:cubicBezTo>
                  <a:cubicBezTo>
                    <a:pt x="0" y="186"/>
                    <a:pt x="0" y="186"/>
                    <a:pt x="0" y="186"/>
                  </a:cubicBezTo>
                  <a:cubicBezTo>
                    <a:pt x="0" y="225"/>
                    <a:pt x="32" y="256"/>
                    <a:pt x="70" y="256"/>
                  </a:cubicBezTo>
                  <a:cubicBezTo>
                    <a:pt x="108" y="256"/>
                    <a:pt x="140" y="225"/>
                    <a:pt x="140" y="186"/>
                  </a:cubicBezTo>
                  <a:cubicBezTo>
                    <a:pt x="139" y="137"/>
                    <a:pt x="139" y="137"/>
                    <a:pt x="139" y="137"/>
                  </a:cubicBezTo>
                  <a:cubicBezTo>
                    <a:pt x="139" y="131"/>
                    <a:pt x="134" y="125"/>
                    <a:pt x="128" y="125"/>
                  </a:cubicBezTo>
                  <a:close/>
                </a:path>
              </a:pathLst>
            </a:custGeom>
            <a:solidFill>
              <a:schemeClr val="bg1">
                <a:lumMod val="95000"/>
              </a:schemeClr>
            </a:solidFill>
            <a:ln>
              <a:noFill/>
            </a:ln>
          </p:spPr>
        </p:sp>
      </p:grpSp>
      <p:grpSp>
        <p:nvGrpSpPr>
          <p:cNvPr id="45" name="组合 44"/>
          <p:cNvGrpSpPr/>
          <p:nvPr/>
        </p:nvGrpSpPr>
        <p:grpSpPr>
          <a:xfrm>
            <a:off x="5926729" y="2525949"/>
            <a:ext cx="377454" cy="377454"/>
            <a:chOff x="5926729" y="2525949"/>
            <a:chExt cx="377454" cy="377454"/>
          </a:xfrm>
        </p:grpSpPr>
        <p:sp>
          <p:nvSpPr>
            <p:cNvPr id="25" name="椭圆 24"/>
            <p:cNvSpPr/>
            <p:nvPr/>
          </p:nvSpPr>
          <p:spPr>
            <a:xfrm>
              <a:off x="5926729" y="2525949"/>
              <a:ext cx="377454" cy="3774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antique-temple_15340"/>
            <p:cNvSpPr>
              <a:spLocks noChangeAspect="1"/>
            </p:cNvSpPr>
            <p:nvPr/>
          </p:nvSpPr>
          <p:spPr bwMode="auto">
            <a:xfrm>
              <a:off x="6016634" y="2628779"/>
              <a:ext cx="196722" cy="171793"/>
            </a:xfrm>
            <a:custGeom>
              <a:avLst/>
              <a:gdLst>
                <a:gd name="connsiteX0" fmla="*/ 187191 w 331850"/>
                <a:gd name="connsiteY0" fmla="*/ 75485 h 289797"/>
                <a:gd name="connsiteX1" fmla="*/ 189878 w 331850"/>
                <a:gd name="connsiteY1" fmla="*/ 82100 h 289797"/>
                <a:gd name="connsiteX2" fmla="*/ 189878 w 331850"/>
                <a:gd name="connsiteY2" fmla="*/ 242173 h 289797"/>
                <a:gd name="connsiteX3" fmla="*/ 238236 w 331850"/>
                <a:gd name="connsiteY3" fmla="*/ 242173 h 289797"/>
                <a:gd name="connsiteX4" fmla="*/ 238236 w 331850"/>
                <a:gd name="connsiteY4" fmla="*/ 82100 h 289797"/>
                <a:gd name="connsiteX5" fmla="*/ 239579 w 331850"/>
                <a:gd name="connsiteY5" fmla="*/ 75485 h 289797"/>
                <a:gd name="connsiteX6" fmla="*/ 187191 w 331850"/>
                <a:gd name="connsiteY6" fmla="*/ 75485 h 289797"/>
                <a:gd name="connsiteX7" fmla="*/ 93528 w 331850"/>
                <a:gd name="connsiteY7" fmla="*/ 75485 h 289797"/>
                <a:gd name="connsiteX8" fmla="*/ 94830 w 331850"/>
                <a:gd name="connsiteY8" fmla="*/ 82100 h 289797"/>
                <a:gd name="connsiteX9" fmla="*/ 94830 w 331850"/>
                <a:gd name="connsiteY9" fmla="*/ 242173 h 289797"/>
                <a:gd name="connsiteX10" fmla="*/ 143025 w 331850"/>
                <a:gd name="connsiteY10" fmla="*/ 242173 h 289797"/>
                <a:gd name="connsiteX11" fmla="*/ 143025 w 331850"/>
                <a:gd name="connsiteY11" fmla="*/ 82100 h 289797"/>
                <a:gd name="connsiteX12" fmla="*/ 144328 w 331850"/>
                <a:gd name="connsiteY12" fmla="*/ 75485 h 289797"/>
                <a:gd name="connsiteX13" fmla="*/ 93528 w 331850"/>
                <a:gd name="connsiteY13" fmla="*/ 75485 h 289797"/>
                <a:gd name="connsiteX14" fmla="*/ 165925 w 331850"/>
                <a:gd name="connsiteY14" fmla="*/ 0 h 289797"/>
                <a:gd name="connsiteX15" fmla="*/ 217975 w 331850"/>
                <a:gd name="connsiteY15" fmla="*/ 6907 h 289797"/>
                <a:gd name="connsiteX16" fmla="*/ 311831 w 331850"/>
                <a:gd name="connsiteY16" fmla="*/ 59538 h 289797"/>
                <a:gd name="connsiteX17" fmla="*/ 309187 w 331850"/>
                <a:gd name="connsiteY17" fmla="*/ 76643 h 289797"/>
                <a:gd name="connsiteX18" fmla="*/ 284071 w 331850"/>
                <a:gd name="connsiteY18" fmla="*/ 76643 h 289797"/>
                <a:gd name="connsiteX19" fmla="*/ 285393 w 331850"/>
                <a:gd name="connsiteY19" fmla="*/ 83222 h 289797"/>
                <a:gd name="connsiteX20" fmla="*/ 285393 w 331850"/>
                <a:gd name="connsiteY20" fmla="*/ 242429 h 289797"/>
                <a:gd name="connsiteX21" fmla="*/ 303900 w 331850"/>
                <a:gd name="connsiteY21" fmla="*/ 242429 h 289797"/>
                <a:gd name="connsiteX22" fmla="*/ 327694 w 331850"/>
                <a:gd name="connsiteY22" fmla="*/ 266113 h 289797"/>
                <a:gd name="connsiteX23" fmla="*/ 303900 w 331850"/>
                <a:gd name="connsiteY23" fmla="*/ 289797 h 289797"/>
                <a:gd name="connsiteX24" fmla="*/ 27619 w 331850"/>
                <a:gd name="connsiteY24" fmla="*/ 289797 h 289797"/>
                <a:gd name="connsiteX25" fmla="*/ 3825 w 331850"/>
                <a:gd name="connsiteY25" fmla="*/ 266113 h 289797"/>
                <a:gd name="connsiteX26" fmla="*/ 27619 w 331850"/>
                <a:gd name="connsiteY26" fmla="*/ 242429 h 289797"/>
                <a:gd name="connsiteX27" fmla="*/ 46126 w 331850"/>
                <a:gd name="connsiteY27" fmla="*/ 242429 h 289797"/>
                <a:gd name="connsiteX28" fmla="*/ 46126 w 331850"/>
                <a:gd name="connsiteY28" fmla="*/ 83222 h 289797"/>
                <a:gd name="connsiteX29" fmla="*/ 48770 w 331850"/>
                <a:gd name="connsiteY29" fmla="*/ 76643 h 289797"/>
                <a:gd name="connsiteX30" fmla="*/ 23654 w 331850"/>
                <a:gd name="connsiteY30" fmla="*/ 76643 h 289797"/>
                <a:gd name="connsiteX31" fmla="*/ 21010 w 331850"/>
                <a:gd name="connsiteY31" fmla="*/ 59538 h 289797"/>
                <a:gd name="connsiteX32" fmla="*/ 114866 w 331850"/>
                <a:gd name="connsiteY32" fmla="*/ 6907 h 289797"/>
                <a:gd name="connsiteX33" fmla="*/ 165925 w 331850"/>
                <a:gd name="connsiteY33" fmla="*/ 0 h 28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850" h="289797">
                  <a:moveTo>
                    <a:pt x="187191" y="75485"/>
                  </a:moveTo>
                  <a:cubicBezTo>
                    <a:pt x="188535" y="76808"/>
                    <a:pt x="189878" y="79454"/>
                    <a:pt x="189878" y="82100"/>
                  </a:cubicBezTo>
                  <a:cubicBezTo>
                    <a:pt x="189878" y="82100"/>
                    <a:pt x="189878" y="82100"/>
                    <a:pt x="189878" y="242173"/>
                  </a:cubicBezTo>
                  <a:cubicBezTo>
                    <a:pt x="189878" y="242173"/>
                    <a:pt x="189878" y="242173"/>
                    <a:pt x="238236" y="242173"/>
                  </a:cubicBezTo>
                  <a:cubicBezTo>
                    <a:pt x="238236" y="242173"/>
                    <a:pt x="238236" y="242173"/>
                    <a:pt x="238236" y="82100"/>
                  </a:cubicBezTo>
                  <a:cubicBezTo>
                    <a:pt x="238236" y="79454"/>
                    <a:pt x="239579" y="76808"/>
                    <a:pt x="239579" y="75485"/>
                  </a:cubicBezTo>
                  <a:cubicBezTo>
                    <a:pt x="239579" y="75485"/>
                    <a:pt x="239579" y="75485"/>
                    <a:pt x="187191" y="75485"/>
                  </a:cubicBezTo>
                  <a:close/>
                  <a:moveTo>
                    <a:pt x="93528" y="75485"/>
                  </a:moveTo>
                  <a:cubicBezTo>
                    <a:pt x="94830" y="76808"/>
                    <a:pt x="94830" y="79454"/>
                    <a:pt x="94830" y="82100"/>
                  </a:cubicBezTo>
                  <a:cubicBezTo>
                    <a:pt x="94830" y="82100"/>
                    <a:pt x="94830" y="82100"/>
                    <a:pt x="94830" y="242173"/>
                  </a:cubicBezTo>
                  <a:cubicBezTo>
                    <a:pt x="94830" y="242173"/>
                    <a:pt x="94830" y="242173"/>
                    <a:pt x="143025" y="242173"/>
                  </a:cubicBezTo>
                  <a:lnTo>
                    <a:pt x="143025" y="82100"/>
                  </a:lnTo>
                  <a:cubicBezTo>
                    <a:pt x="143025" y="79454"/>
                    <a:pt x="143025" y="76808"/>
                    <a:pt x="144328" y="75485"/>
                  </a:cubicBezTo>
                  <a:cubicBezTo>
                    <a:pt x="144328" y="75485"/>
                    <a:pt x="144328" y="75485"/>
                    <a:pt x="93528" y="75485"/>
                  </a:cubicBezTo>
                  <a:close/>
                  <a:moveTo>
                    <a:pt x="165925" y="0"/>
                  </a:moveTo>
                  <a:cubicBezTo>
                    <a:pt x="184597" y="0"/>
                    <a:pt x="203434" y="2302"/>
                    <a:pt x="217975" y="6907"/>
                  </a:cubicBezTo>
                  <a:cubicBezTo>
                    <a:pt x="217975" y="6907"/>
                    <a:pt x="217975" y="6907"/>
                    <a:pt x="311831" y="59538"/>
                  </a:cubicBezTo>
                  <a:cubicBezTo>
                    <a:pt x="339591" y="68748"/>
                    <a:pt x="338269" y="76643"/>
                    <a:pt x="309187" y="76643"/>
                  </a:cubicBezTo>
                  <a:lnTo>
                    <a:pt x="284071" y="76643"/>
                  </a:lnTo>
                  <a:cubicBezTo>
                    <a:pt x="284071" y="77959"/>
                    <a:pt x="285393" y="80590"/>
                    <a:pt x="285393" y="83222"/>
                  </a:cubicBezTo>
                  <a:cubicBezTo>
                    <a:pt x="285393" y="83222"/>
                    <a:pt x="285393" y="83222"/>
                    <a:pt x="285393" y="242429"/>
                  </a:cubicBezTo>
                  <a:cubicBezTo>
                    <a:pt x="285393" y="242429"/>
                    <a:pt x="285393" y="242429"/>
                    <a:pt x="303900" y="242429"/>
                  </a:cubicBezTo>
                  <a:cubicBezTo>
                    <a:pt x="317119" y="242429"/>
                    <a:pt x="327694" y="252956"/>
                    <a:pt x="327694" y="266113"/>
                  </a:cubicBezTo>
                  <a:cubicBezTo>
                    <a:pt x="327694" y="279271"/>
                    <a:pt x="317119" y="289797"/>
                    <a:pt x="303900" y="289797"/>
                  </a:cubicBezTo>
                  <a:cubicBezTo>
                    <a:pt x="303900" y="289797"/>
                    <a:pt x="303900" y="289797"/>
                    <a:pt x="27619" y="289797"/>
                  </a:cubicBezTo>
                  <a:cubicBezTo>
                    <a:pt x="14400" y="289797"/>
                    <a:pt x="3825" y="279271"/>
                    <a:pt x="3825" y="266113"/>
                  </a:cubicBezTo>
                  <a:cubicBezTo>
                    <a:pt x="3825" y="252956"/>
                    <a:pt x="14400" y="242429"/>
                    <a:pt x="27619" y="242429"/>
                  </a:cubicBezTo>
                  <a:cubicBezTo>
                    <a:pt x="27619" y="242429"/>
                    <a:pt x="27619" y="242429"/>
                    <a:pt x="46126" y="242429"/>
                  </a:cubicBezTo>
                  <a:cubicBezTo>
                    <a:pt x="46126" y="242429"/>
                    <a:pt x="46126" y="242429"/>
                    <a:pt x="46126" y="83222"/>
                  </a:cubicBezTo>
                  <a:cubicBezTo>
                    <a:pt x="46126" y="80590"/>
                    <a:pt x="47448" y="77959"/>
                    <a:pt x="48770" y="76643"/>
                  </a:cubicBezTo>
                  <a:cubicBezTo>
                    <a:pt x="48770" y="76643"/>
                    <a:pt x="48770" y="76643"/>
                    <a:pt x="23654" y="76643"/>
                  </a:cubicBezTo>
                  <a:cubicBezTo>
                    <a:pt x="-6750" y="76643"/>
                    <a:pt x="-8072" y="68748"/>
                    <a:pt x="21010" y="59538"/>
                  </a:cubicBezTo>
                  <a:cubicBezTo>
                    <a:pt x="21010" y="59538"/>
                    <a:pt x="21010" y="59538"/>
                    <a:pt x="114866" y="6907"/>
                  </a:cubicBezTo>
                  <a:cubicBezTo>
                    <a:pt x="128746" y="2302"/>
                    <a:pt x="147253" y="0"/>
                    <a:pt x="165925" y="0"/>
                  </a:cubicBezTo>
                  <a:close/>
                </a:path>
              </a:pathLst>
            </a:custGeom>
            <a:solidFill>
              <a:schemeClr val="bg1">
                <a:lumMod val="95000"/>
              </a:schemeClr>
            </a:solidFill>
            <a:ln>
              <a:noFill/>
            </a:ln>
          </p:spPr>
        </p:sp>
      </p:grpSp>
      <p:grpSp>
        <p:nvGrpSpPr>
          <p:cNvPr id="46" name="组合 45"/>
          <p:cNvGrpSpPr/>
          <p:nvPr/>
        </p:nvGrpSpPr>
        <p:grpSpPr>
          <a:xfrm>
            <a:off x="5965641" y="3787304"/>
            <a:ext cx="377454" cy="377454"/>
            <a:chOff x="5965641" y="3787304"/>
            <a:chExt cx="377454" cy="377454"/>
          </a:xfrm>
        </p:grpSpPr>
        <p:sp>
          <p:nvSpPr>
            <p:cNvPr id="27" name="椭圆 26"/>
            <p:cNvSpPr/>
            <p:nvPr/>
          </p:nvSpPr>
          <p:spPr>
            <a:xfrm>
              <a:off x="5965641" y="3787304"/>
              <a:ext cx="377454" cy="3774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location-sign_17736"/>
            <p:cNvSpPr>
              <a:spLocks noChangeAspect="1"/>
            </p:cNvSpPr>
            <p:nvPr/>
          </p:nvSpPr>
          <p:spPr bwMode="auto">
            <a:xfrm>
              <a:off x="6080682" y="3869950"/>
              <a:ext cx="142959" cy="206172"/>
            </a:xfrm>
            <a:custGeom>
              <a:avLst/>
              <a:gdLst>
                <a:gd name="connsiteX0" fmla="*/ 116681 w 233363"/>
                <a:gd name="connsiteY0" fmla="*/ 74613 h 336550"/>
                <a:gd name="connsiteX1" fmla="*/ 74612 w 233363"/>
                <a:gd name="connsiteY1" fmla="*/ 116682 h 336550"/>
                <a:gd name="connsiteX2" fmla="*/ 116681 w 233363"/>
                <a:gd name="connsiteY2" fmla="*/ 158751 h 336550"/>
                <a:gd name="connsiteX3" fmla="*/ 158750 w 233363"/>
                <a:gd name="connsiteY3" fmla="*/ 116682 h 336550"/>
                <a:gd name="connsiteX4" fmla="*/ 116681 w 233363"/>
                <a:gd name="connsiteY4" fmla="*/ 74613 h 336550"/>
                <a:gd name="connsiteX5" fmla="*/ 116682 w 233363"/>
                <a:gd name="connsiteY5" fmla="*/ 0 h 336550"/>
                <a:gd name="connsiteX6" fmla="*/ 233363 w 233363"/>
                <a:gd name="connsiteY6" fmla="*/ 117004 h 336550"/>
                <a:gd name="connsiteX7" fmla="*/ 123237 w 233363"/>
                <a:gd name="connsiteY7" fmla="*/ 329977 h 336550"/>
                <a:gd name="connsiteX8" fmla="*/ 119304 w 233363"/>
                <a:gd name="connsiteY8" fmla="*/ 335236 h 336550"/>
                <a:gd name="connsiteX9" fmla="*/ 116682 w 233363"/>
                <a:gd name="connsiteY9" fmla="*/ 336550 h 336550"/>
                <a:gd name="connsiteX10" fmla="*/ 114059 w 233363"/>
                <a:gd name="connsiteY10" fmla="*/ 335236 h 336550"/>
                <a:gd name="connsiteX11" fmla="*/ 110126 w 233363"/>
                <a:gd name="connsiteY11" fmla="*/ 329977 h 336550"/>
                <a:gd name="connsiteX12" fmla="*/ 0 w 233363"/>
                <a:gd name="connsiteY12" fmla="*/ 117004 h 336550"/>
                <a:gd name="connsiteX13" fmla="*/ 116682 w 233363"/>
                <a:gd name="connsiteY1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363" h="336550">
                  <a:moveTo>
                    <a:pt x="116681" y="74613"/>
                  </a:moveTo>
                  <a:cubicBezTo>
                    <a:pt x="93447" y="74613"/>
                    <a:pt x="74612" y="93448"/>
                    <a:pt x="74612" y="116682"/>
                  </a:cubicBezTo>
                  <a:cubicBezTo>
                    <a:pt x="74612" y="139916"/>
                    <a:pt x="93447" y="158751"/>
                    <a:pt x="116681" y="158751"/>
                  </a:cubicBezTo>
                  <a:cubicBezTo>
                    <a:pt x="139915" y="158751"/>
                    <a:pt x="158750" y="139916"/>
                    <a:pt x="158750" y="116682"/>
                  </a:cubicBezTo>
                  <a:cubicBezTo>
                    <a:pt x="158750" y="93448"/>
                    <a:pt x="139915" y="74613"/>
                    <a:pt x="116681" y="74613"/>
                  </a:cubicBezTo>
                  <a:close/>
                  <a:moveTo>
                    <a:pt x="116682" y="0"/>
                  </a:moveTo>
                  <a:cubicBezTo>
                    <a:pt x="180922" y="0"/>
                    <a:pt x="233363" y="52586"/>
                    <a:pt x="233363" y="117004"/>
                  </a:cubicBezTo>
                  <a:cubicBezTo>
                    <a:pt x="233363" y="178792"/>
                    <a:pt x="127170" y="323404"/>
                    <a:pt x="123237" y="329977"/>
                  </a:cubicBezTo>
                  <a:cubicBezTo>
                    <a:pt x="123237" y="329977"/>
                    <a:pt x="123237" y="329977"/>
                    <a:pt x="119304" y="335236"/>
                  </a:cubicBezTo>
                  <a:cubicBezTo>
                    <a:pt x="117993" y="336550"/>
                    <a:pt x="117993" y="336550"/>
                    <a:pt x="116682" y="336550"/>
                  </a:cubicBezTo>
                  <a:cubicBezTo>
                    <a:pt x="115371" y="336550"/>
                    <a:pt x="115371" y="336550"/>
                    <a:pt x="114059" y="335236"/>
                  </a:cubicBezTo>
                  <a:cubicBezTo>
                    <a:pt x="114059" y="335236"/>
                    <a:pt x="114059" y="335236"/>
                    <a:pt x="110126" y="329977"/>
                  </a:cubicBezTo>
                  <a:cubicBezTo>
                    <a:pt x="106193" y="323404"/>
                    <a:pt x="0" y="178792"/>
                    <a:pt x="0" y="117004"/>
                  </a:cubicBezTo>
                  <a:cubicBezTo>
                    <a:pt x="0" y="52586"/>
                    <a:pt x="52441" y="0"/>
                    <a:pt x="116682" y="0"/>
                  </a:cubicBezTo>
                  <a:close/>
                </a:path>
              </a:pathLst>
            </a:custGeom>
            <a:solidFill>
              <a:schemeClr val="bg1">
                <a:lumMod val="95000"/>
              </a:schemeClr>
            </a:solidFill>
            <a:ln>
              <a:noFill/>
            </a:ln>
          </p:spPr>
        </p:sp>
      </p:grpSp>
      <p:grpSp>
        <p:nvGrpSpPr>
          <p:cNvPr id="47" name="组合 46"/>
          <p:cNvGrpSpPr/>
          <p:nvPr/>
        </p:nvGrpSpPr>
        <p:grpSpPr>
          <a:xfrm>
            <a:off x="5627099" y="5048660"/>
            <a:ext cx="377454" cy="377454"/>
            <a:chOff x="5627099" y="5048660"/>
            <a:chExt cx="377454" cy="377454"/>
          </a:xfrm>
        </p:grpSpPr>
        <p:sp>
          <p:nvSpPr>
            <p:cNvPr id="28" name="椭圆 27"/>
            <p:cNvSpPr/>
            <p:nvPr/>
          </p:nvSpPr>
          <p:spPr>
            <a:xfrm>
              <a:off x="5627099" y="5048660"/>
              <a:ext cx="377454" cy="3774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magnifier_14840"/>
            <p:cNvSpPr>
              <a:spLocks noChangeAspect="1"/>
            </p:cNvSpPr>
            <p:nvPr/>
          </p:nvSpPr>
          <p:spPr bwMode="auto">
            <a:xfrm>
              <a:off x="5732736" y="5146429"/>
              <a:ext cx="193760" cy="193009"/>
            </a:xfrm>
            <a:custGeom>
              <a:avLst/>
              <a:gdLst>
                <a:gd name="connsiteX0" fmla="*/ 119741 w 329001"/>
                <a:gd name="connsiteY0" fmla="*/ 60325 h 327726"/>
                <a:gd name="connsiteX1" fmla="*/ 78074 w 329001"/>
                <a:gd name="connsiteY1" fmla="*/ 77485 h 327726"/>
                <a:gd name="connsiteX2" fmla="*/ 61146 w 329001"/>
                <a:gd name="connsiteY2" fmla="*/ 119723 h 327726"/>
                <a:gd name="connsiteX3" fmla="*/ 78074 w 329001"/>
                <a:gd name="connsiteY3" fmla="*/ 160641 h 327726"/>
                <a:gd name="connsiteX4" fmla="*/ 119741 w 329001"/>
                <a:gd name="connsiteY4" fmla="*/ 177800 h 327726"/>
                <a:gd name="connsiteX5" fmla="*/ 160107 w 329001"/>
                <a:gd name="connsiteY5" fmla="*/ 160641 h 327726"/>
                <a:gd name="connsiteX6" fmla="*/ 177034 w 329001"/>
                <a:gd name="connsiteY6" fmla="*/ 119723 h 327726"/>
                <a:gd name="connsiteX7" fmla="*/ 160107 w 329001"/>
                <a:gd name="connsiteY7" fmla="*/ 77485 h 327726"/>
                <a:gd name="connsiteX8" fmla="*/ 119741 w 329001"/>
                <a:gd name="connsiteY8" fmla="*/ 60325 h 327726"/>
                <a:gd name="connsiteX9" fmla="*/ 120109 w 329001"/>
                <a:gd name="connsiteY9" fmla="*/ 0 h 327726"/>
                <a:gd name="connsiteX10" fmla="*/ 204581 w 329001"/>
                <a:gd name="connsiteY10" fmla="*/ 35548 h 327726"/>
                <a:gd name="connsiteX11" fmla="*/ 225699 w 329001"/>
                <a:gd name="connsiteY11" fmla="*/ 175111 h 327726"/>
                <a:gd name="connsiteX12" fmla="*/ 319410 w 329001"/>
                <a:gd name="connsiteY12" fmla="*/ 252791 h 327726"/>
                <a:gd name="connsiteX13" fmla="*/ 316771 w 329001"/>
                <a:gd name="connsiteY13" fmla="*/ 300189 h 327726"/>
                <a:gd name="connsiteX14" fmla="*/ 300932 w 329001"/>
                <a:gd name="connsiteY14" fmla="*/ 315989 h 327726"/>
                <a:gd name="connsiteX15" fmla="*/ 253417 w 329001"/>
                <a:gd name="connsiteY15" fmla="*/ 318622 h 327726"/>
                <a:gd name="connsiteX16" fmla="*/ 175544 w 329001"/>
                <a:gd name="connsiteY16" fmla="*/ 225142 h 327726"/>
                <a:gd name="connsiteX17" fmla="*/ 120109 w 329001"/>
                <a:gd name="connsiteY17" fmla="*/ 238308 h 327726"/>
                <a:gd name="connsiteX18" fmla="*/ 35636 w 329001"/>
                <a:gd name="connsiteY18" fmla="*/ 204076 h 327726"/>
                <a:gd name="connsiteX19" fmla="*/ 35636 w 329001"/>
                <a:gd name="connsiteY19" fmla="*/ 35548 h 327726"/>
                <a:gd name="connsiteX20" fmla="*/ 120109 w 329001"/>
                <a:gd name="connsiteY20" fmla="*/ 0 h 32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001" h="327726">
                  <a:moveTo>
                    <a:pt x="119741" y="60325"/>
                  </a:moveTo>
                  <a:cubicBezTo>
                    <a:pt x="104116" y="60325"/>
                    <a:pt x="89793" y="66925"/>
                    <a:pt x="78074" y="77485"/>
                  </a:cubicBezTo>
                  <a:cubicBezTo>
                    <a:pt x="67657" y="89364"/>
                    <a:pt x="61146" y="103883"/>
                    <a:pt x="61146" y="119723"/>
                  </a:cubicBezTo>
                  <a:cubicBezTo>
                    <a:pt x="61146" y="135562"/>
                    <a:pt x="67657" y="150081"/>
                    <a:pt x="78074" y="160641"/>
                  </a:cubicBezTo>
                  <a:cubicBezTo>
                    <a:pt x="89793" y="171201"/>
                    <a:pt x="104116" y="177800"/>
                    <a:pt x="119741" y="177800"/>
                  </a:cubicBezTo>
                  <a:cubicBezTo>
                    <a:pt x="135367" y="177800"/>
                    <a:pt x="149690" y="171201"/>
                    <a:pt x="160107" y="160641"/>
                  </a:cubicBezTo>
                  <a:cubicBezTo>
                    <a:pt x="171826" y="150081"/>
                    <a:pt x="177034" y="135562"/>
                    <a:pt x="177034" y="119723"/>
                  </a:cubicBezTo>
                  <a:cubicBezTo>
                    <a:pt x="177034" y="103883"/>
                    <a:pt x="171826" y="89364"/>
                    <a:pt x="160107" y="77485"/>
                  </a:cubicBezTo>
                  <a:cubicBezTo>
                    <a:pt x="149690" y="66925"/>
                    <a:pt x="135367" y="60325"/>
                    <a:pt x="119741" y="60325"/>
                  </a:cubicBezTo>
                  <a:close/>
                  <a:moveTo>
                    <a:pt x="120109" y="0"/>
                  </a:moveTo>
                  <a:cubicBezTo>
                    <a:pt x="150466" y="0"/>
                    <a:pt x="180823" y="11849"/>
                    <a:pt x="204581" y="35548"/>
                  </a:cubicBezTo>
                  <a:cubicBezTo>
                    <a:pt x="242858" y="72414"/>
                    <a:pt x="249457" y="130346"/>
                    <a:pt x="225699" y="175111"/>
                  </a:cubicBezTo>
                  <a:cubicBezTo>
                    <a:pt x="225699" y="175111"/>
                    <a:pt x="225699" y="175111"/>
                    <a:pt x="319410" y="252791"/>
                  </a:cubicBezTo>
                  <a:cubicBezTo>
                    <a:pt x="332609" y="263324"/>
                    <a:pt x="332609" y="284390"/>
                    <a:pt x="316771" y="300189"/>
                  </a:cubicBezTo>
                  <a:cubicBezTo>
                    <a:pt x="316771" y="300189"/>
                    <a:pt x="316771" y="300189"/>
                    <a:pt x="300932" y="315989"/>
                  </a:cubicBezTo>
                  <a:cubicBezTo>
                    <a:pt x="285094" y="330472"/>
                    <a:pt x="265295" y="331788"/>
                    <a:pt x="253417" y="318622"/>
                  </a:cubicBezTo>
                  <a:cubicBezTo>
                    <a:pt x="253417" y="318622"/>
                    <a:pt x="253417" y="318622"/>
                    <a:pt x="175544" y="225142"/>
                  </a:cubicBezTo>
                  <a:cubicBezTo>
                    <a:pt x="158385" y="234358"/>
                    <a:pt x="139907" y="238308"/>
                    <a:pt x="120109" y="238308"/>
                  </a:cubicBezTo>
                  <a:cubicBezTo>
                    <a:pt x="89752" y="238308"/>
                    <a:pt x="58074" y="227775"/>
                    <a:pt x="35636" y="204076"/>
                  </a:cubicBezTo>
                  <a:cubicBezTo>
                    <a:pt x="-11879" y="156678"/>
                    <a:pt x="-11879" y="81631"/>
                    <a:pt x="35636" y="35548"/>
                  </a:cubicBezTo>
                  <a:cubicBezTo>
                    <a:pt x="58074" y="11849"/>
                    <a:pt x="89752" y="0"/>
                    <a:pt x="120109" y="0"/>
                  </a:cubicBezTo>
                  <a:close/>
                </a:path>
              </a:pathLst>
            </a:custGeom>
            <a:solidFill>
              <a:schemeClr val="bg1">
                <a:lumMod val="95000"/>
              </a:schemeClr>
            </a:solidFill>
            <a:ln>
              <a:noFill/>
            </a:ln>
          </p:spPr>
        </p:sp>
      </p:grpSp>
      <p:sp>
        <p:nvSpPr>
          <p:cNvPr id="9" name="椭圆 8"/>
          <p:cNvSpPr/>
          <p:nvPr/>
        </p:nvSpPr>
        <p:spPr>
          <a:xfrm>
            <a:off x="3243635" y="4462360"/>
            <a:ext cx="138494" cy="13849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464451" y="4362588"/>
            <a:ext cx="80419" cy="80419"/>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214461" y="3036202"/>
            <a:ext cx="110651" cy="110651"/>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560790" y="4453635"/>
            <a:ext cx="125309" cy="137583"/>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714885" y="3468634"/>
            <a:ext cx="85432" cy="85432"/>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454675" y="2327281"/>
            <a:ext cx="168204" cy="168204"/>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727970" y="2174707"/>
            <a:ext cx="68110" cy="6811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0" presetClass="entr" presetSubtype="0" decel="100000" fill="hold" grpId="0" nodeType="withEffect">
                                  <p:stCondLst>
                                    <p:cond delay="3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750" fill="hold"/>
                                        <p:tgtEl>
                                          <p:spTgt spid="16"/>
                                        </p:tgtEl>
                                        <p:attrNameLst>
                                          <p:attrName>ppt_w</p:attrName>
                                        </p:attrNameLst>
                                      </p:cBhvr>
                                      <p:tavLst>
                                        <p:tav tm="0">
                                          <p:val>
                                            <p:strVal val="#ppt_w+.3"/>
                                          </p:val>
                                        </p:tav>
                                        <p:tav tm="100000">
                                          <p:val>
                                            <p:strVal val="#ppt_w"/>
                                          </p:val>
                                        </p:tav>
                                      </p:tavLst>
                                    </p:anim>
                                    <p:anim calcmode="lin" valueType="num">
                                      <p:cBhvr>
                                        <p:cTn id="13" dur="750" fill="hold"/>
                                        <p:tgtEl>
                                          <p:spTgt spid="16"/>
                                        </p:tgtEl>
                                        <p:attrNameLst>
                                          <p:attrName>ppt_h</p:attrName>
                                        </p:attrNameLst>
                                      </p:cBhvr>
                                      <p:tavLst>
                                        <p:tav tm="0">
                                          <p:val>
                                            <p:strVal val="#ppt_h"/>
                                          </p:val>
                                        </p:tav>
                                        <p:tav tm="100000">
                                          <p:val>
                                            <p:strVal val="#ppt_h"/>
                                          </p:val>
                                        </p:tav>
                                      </p:tavLst>
                                    </p:anim>
                                    <p:animEffect transition="in" filter="fade">
                                      <p:cBhvr>
                                        <p:cTn id="14" dur="750"/>
                                        <p:tgtEl>
                                          <p:spTgt spid="16"/>
                                        </p:tgtEl>
                                      </p:cBhvr>
                                    </p:animEffect>
                                  </p:childTnLst>
                                </p:cTn>
                              </p:par>
                              <p:par>
                                <p:cTn id="15" presetID="18" presetClass="entr" presetSubtype="12" fill="hold" nodeType="withEffect">
                                  <p:stCondLst>
                                    <p:cond delay="60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par>
                                <p:cTn id="18" presetID="18" presetClass="entr" presetSubtype="12" fill="hold" nodeType="withEffect">
                                  <p:stCondLst>
                                    <p:cond delay="800"/>
                                  </p:stCondLst>
                                  <p:childTnLst>
                                    <p:set>
                                      <p:cBhvr>
                                        <p:cTn id="19" dur="1" fill="hold">
                                          <p:stCondLst>
                                            <p:cond delay="0"/>
                                          </p:stCondLst>
                                        </p:cTn>
                                        <p:tgtEl>
                                          <p:spTgt spid="17"/>
                                        </p:tgtEl>
                                        <p:attrNameLst>
                                          <p:attrName>style.visibility</p:attrName>
                                        </p:attrNameLst>
                                      </p:cBhvr>
                                      <p:to>
                                        <p:strVal val="visible"/>
                                      </p:to>
                                    </p:set>
                                    <p:animEffect transition="in" filter="strips(downLeft)">
                                      <p:cBhvr>
                                        <p:cTn id="20" dur="500"/>
                                        <p:tgtEl>
                                          <p:spTgt spid="17"/>
                                        </p:tgtEl>
                                      </p:cBhvr>
                                    </p:animEffect>
                                  </p:childTnLst>
                                </p:cTn>
                              </p:par>
                              <p:par>
                                <p:cTn id="21" presetID="18" presetClass="entr" presetSubtype="3" fill="hold" nodeType="withEffect">
                                  <p:stCondLst>
                                    <p:cond delay="1000"/>
                                  </p:stCondLst>
                                  <p:childTnLst>
                                    <p:set>
                                      <p:cBhvr>
                                        <p:cTn id="22" dur="1" fill="hold">
                                          <p:stCondLst>
                                            <p:cond delay="0"/>
                                          </p:stCondLst>
                                        </p:cTn>
                                        <p:tgtEl>
                                          <p:spTgt spid="3"/>
                                        </p:tgtEl>
                                        <p:attrNameLst>
                                          <p:attrName>style.visibility</p:attrName>
                                        </p:attrNameLst>
                                      </p:cBhvr>
                                      <p:to>
                                        <p:strVal val="visible"/>
                                      </p:to>
                                    </p:set>
                                    <p:animEffect transition="in" filter="strips(upRight)">
                                      <p:cBhvr>
                                        <p:cTn id="23" dur="500"/>
                                        <p:tgtEl>
                                          <p:spTgt spid="3"/>
                                        </p:tgtEl>
                                      </p:cBhvr>
                                    </p:animEffect>
                                  </p:childTnLst>
                                </p:cTn>
                              </p:par>
                              <p:par>
                                <p:cTn id="24" presetID="18" presetClass="entr" presetSubtype="12" fill="hold" grpId="0" nodeType="withEffect">
                                  <p:stCondLst>
                                    <p:cond delay="1200"/>
                                  </p:stCondLst>
                                  <p:childTnLst>
                                    <p:set>
                                      <p:cBhvr>
                                        <p:cTn id="25" dur="1" fill="hold">
                                          <p:stCondLst>
                                            <p:cond delay="0"/>
                                          </p:stCondLst>
                                        </p:cTn>
                                        <p:tgtEl>
                                          <p:spTgt spid="6"/>
                                        </p:tgtEl>
                                        <p:attrNameLst>
                                          <p:attrName>style.visibility</p:attrName>
                                        </p:attrNameLst>
                                      </p:cBhvr>
                                      <p:to>
                                        <p:strVal val="visible"/>
                                      </p:to>
                                    </p:set>
                                    <p:animEffect transition="in" filter="strips(downLeft)">
                                      <p:cBhvr>
                                        <p:cTn id="26" dur="500"/>
                                        <p:tgtEl>
                                          <p:spTgt spid="6"/>
                                        </p:tgtEl>
                                      </p:cBhvr>
                                    </p:animEffect>
                                  </p:childTnLst>
                                </p:cTn>
                              </p:par>
                              <p:par>
                                <p:cTn id="27" presetID="2" presetClass="entr" presetSubtype="1" decel="100000" fill="hold" grpId="0" nodeType="withEffect">
                                  <p:stCondLst>
                                    <p:cond delay="12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1000" fill="hold"/>
                                        <p:tgtEl>
                                          <p:spTgt spid="11"/>
                                        </p:tgtEl>
                                        <p:attrNameLst>
                                          <p:attrName>ppt_x</p:attrName>
                                        </p:attrNameLst>
                                      </p:cBhvr>
                                      <p:tavLst>
                                        <p:tav tm="0">
                                          <p:val>
                                            <p:strVal val="#ppt_x"/>
                                          </p:val>
                                        </p:tav>
                                        <p:tav tm="100000">
                                          <p:val>
                                            <p:strVal val="#ppt_x"/>
                                          </p:val>
                                        </p:tav>
                                      </p:tavLst>
                                    </p:anim>
                                    <p:anim calcmode="lin" valueType="num">
                                      <p:cBhvr additive="base">
                                        <p:cTn id="30" dur="1000" fill="hold"/>
                                        <p:tgtEl>
                                          <p:spTgt spid="1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120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1000" fill="hold"/>
                                        <p:tgtEl>
                                          <p:spTgt spid="9"/>
                                        </p:tgtEl>
                                        <p:attrNameLst>
                                          <p:attrName>ppt_x</p:attrName>
                                        </p:attrNameLst>
                                      </p:cBhvr>
                                      <p:tavLst>
                                        <p:tav tm="0">
                                          <p:val>
                                            <p:strVal val="#ppt_x"/>
                                          </p:val>
                                        </p:tav>
                                        <p:tav tm="100000">
                                          <p:val>
                                            <p:strVal val="#ppt_x"/>
                                          </p:val>
                                        </p:tav>
                                      </p:tavLst>
                                    </p:anim>
                                    <p:anim calcmode="lin" valueType="num">
                                      <p:cBhvr additive="base">
                                        <p:cTn id="34" dur="1000" fill="hold"/>
                                        <p:tgtEl>
                                          <p:spTgt spid="9"/>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120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fill="hold"/>
                                        <p:tgtEl>
                                          <p:spTgt spid="10"/>
                                        </p:tgtEl>
                                        <p:attrNameLst>
                                          <p:attrName>ppt_x</p:attrName>
                                        </p:attrNameLst>
                                      </p:cBhvr>
                                      <p:tavLst>
                                        <p:tav tm="0">
                                          <p:val>
                                            <p:strVal val="#ppt_x"/>
                                          </p:val>
                                        </p:tav>
                                        <p:tav tm="100000">
                                          <p:val>
                                            <p:strVal val="#ppt_x"/>
                                          </p:val>
                                        </p:tav>
                                      </p:tavLst>
                                    </p:anim>
                                    <p:anim calcmode="lin" valueType="num">
                                      <p:cBhvr additive="base">
                                        <p:cTn id="38" dur="1000" fill="hold"/>
                                        <p:tgtEl>
                                          <p:spTgt spid="10"/>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2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1000" fill="hold"/>
                                        <p:tgtEl>
                                          <p:spTgt spid="12"/>
                                        </p:tgtEl>
                                        <p:attrNameLst>
                                          <p:attrName>ppt_x</p:attrName>
                                        </p:attrNameLst>
                                      </p:cBhvr>
                                      <p:tavLst>
                                        <p:tav tm="0">
                                          <p:val>
                                            <p:strVal val="#ppt_x"/>
                                          </p:val>
                                        </p:tav>
                                        <p:tav tm="100000">
                                          <p:val>
                                            <p:strVal val="#ppt_x"/>
                                          </p:val>
                                        </p:tav>
                                      </p:tavLst>
                                    </p:anim>
                                    <p:anim calcmode="lin" valueType="num">
                                      <p:cBhvr additive="base">
                                        <p:cTn id="42" dur="1000" fill="hold"/>
                                        <p:tgtEl>
                                          <p:spTgt spid="12"/>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20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1000" fill="hold"/>
                                        <p:tgtEl>
                                          <p:spTgt spid="13"/>
                                        </p:tgtEl>
                                        <p:attrNameLst>
                                          <p:attrName>ppt_x</p:attrName>
                                        </p:attrNameLst>
                                      </p:cBhvr>
                                      <p:tavLst>
                                        <p:tav tm="0">
                                          <p:val>
                                            <p:strVal val="#ppt_x"/>
                                          </p:val>
                                        </p:tav>
                                        <p:tav tm="100000">
                                          <p:val>
                                            <p:strVal val="#ppt_x"/>
                                          </p:val>
                                        </p:tav>
                                      </p:tavLst>
                                    </p:anim>
                                    <p:anim calcmode="lin" valueType="num">
                                      <p:cBhvr additive="base">
                                        <p:cTn id="46" dur="1000" fill="hold"/>
                                        <p:tgtEl>
                                          <p:spTgt spid="13"/>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20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1000" fill="hold"/>
                                        <p:tgtEl>
                                          <p:spTgt spid="14"/>
                                        </p:tgtEl>
                                        <p:attrNameLst>
                                          <p:attrName>ppt_x</p:attrName>
                                        </p:attrNameLst>
                                      </p:cBhvr>
                                      <p:tavLst>
                                        <p:tav tm="0">
                                          <p:val>
                                            <p:strVal val="#ppt_x"/>
                                          </p:val>
                                        </p:tav>
                                        <p:tav tm="100000">
                                          <p:val>
                                            <p:strVal val="#ppt_x"/>
                                          </p:val>
                                        </p:tav>
                                      </p:tavLst>
                                    </p:anim>
                                    <p:anim calcmode="lin" valueType="num">
                                      <p:cBhvr additive="base">
                                        <p:cTn id="50" dur="1000" fill="hold"/>
                                        <p:tgtEl>
                                          <p:spTgt spid="1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20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1000" fill="hold"/>
                                        <p:tgtEl>
                                          <p:spTgt spid="15"/>
                                        </p:tgtEl>
                                        <p:attrNameLst>
                                          <p:attrName>ppt_x</p:attrName>
                                        </p:attrNameLst>
                                      </p:cBhvr>
                                      <p:tavLst>
                                        <p:tav tm="0">
                                          <p:val>
                                            <p:strVal val="#ppt_x"/>
                                          </p:val>
                                        </p:tav>
                                        <p:tav tm="100000">
                                          <p:val>
                                            <p:strVal val="#ppt_x"/>
                                          </p:val>
                                        </p:tav>
                                      </p:tavLst>
                                    </p:anim>
                                    <p:anim calcmode="lin" valueType="num">
                                      <p:cBhvr additive="base">
                                        <p:cTn id="54" dur="1000" fill="hold"/>
                                        <p:tgtEl>
                                          <p:spTgt spid="15"/>
                                        </p:tgtEl>
                                        <p:attrNameLst>
                                          <p:attrName>ppt_y</p:attrName>
                                        </p:attrNameLst>
                                      </p:cBhvr>
                                      <p:tavLst>
                                        <p:tav tm="0">
                                          <p:val>
                                            <p:strVal val="0-#ppt_h/2"/>
                                          </p:val>
                                        </p:tav>
                                        <p:tav tm="100000">
                                          <p:val>
                                            <p:strVal val="#ppt_y"/>
                                          </p:val>
                                        </p:tav>
                                      </p:tavLst>
                                    </p:anim>
                                  </p:childTnLst>
                                </p:cTn>
                              </p:par>
                              <p:par>
                                <p:cTn id="55" presetID="6" presetClass="entr" presetSubtype="16" fill="hold" grpId="0" nodeType="withEffect">
                                  <p:stCondLst>
                                    <p:cond delay="1500"/>
                                  </p:stCondLst>
                                  <p:childTnLst>
                                    <p:set>
                                      <p:cBhvr>
                                        <p:cTn id="56" dur="1" fill="hold">
                                          <p:stCondLst>
                                            <p:cond delay="0"/>
                                          </p:stCondLst>
                                        </p:cTn>
                                        <p:tgtEl>
                                          <p:spTgt spid="24"/>
                                        </p:tgtEl>
                                        <p:attrNameLst>
                                          <p:attrName>style.visibility</p:attrName>
                                        </p:attrNameLst>
                                      </p:cBhvr>
                                      <p:to>
                                        <p:strVal val="visible"/>
                                      </p:to>
                                    </p:set>
                                    <p:animEffect transition="in" filter="circle(in)">
                                      <p:cBhvr>
                                        <p:cTn id="57" dur="10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 calcmode="lin" valueType="num">
                                      <p:cBhvr>
                                        <p:cTn id="64" dur="500" fill="hold"/>
                                        <p:tgtEl>
                                          <p:spTgt spid="23"/>
                                        </p:tgtEl>
                                        <p:attrNameLst>
                                          <p:attrName>style.rotation</p:attrName>
                                        </p:attrNameLst>
                                      </p:cBhvr>
                                      <p:tavLst>
                                        <p:tav tm="0">
                                          <p:val>
                                            <p:fltVal val="360"/>
                                          </p:val>
                                        </p:tav>
                                        <p:tav tm="100000">
                                          <p:val>
                                            <p:fltVal val="0"/>
                                          </p:val>
                                        </p:tav>
                                      </p:tavLst>
                                    </p:anim>
                                    <p:animEffect transition="in" filter="fade">
                                      <p:cBhvr>
                                        <p:cTn id="65" dur="500"/>
                                        <p:tgtEl>
                                          <p:spTgt spid="23"/>
                                        </p:tgtEl>
                                      </p:cBhvr>
                                    </p:animEffect>
                                  </p:childTnLst>
                                </p:cTn>
                              </p:par>
                              <p:par>
                                <p:cTn id="66" presetID="12" presetClass="entr" presetSubtype="2" fill="hold" grpId="0" nodeType="withEffect">
                                  <p:stCondLst>
                                    <p:cond delay="30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p:tgtEl>
                                          <p:spTgt spid="29"/>
                                        </p:tgtEl>
                                        <p:attrNameLst>
                                          <p:attrName>ppt_x</p:attrName>
                                        </p:attrNameLst>
                                      </p:cBhvr>
                                      <p:tavLst>
                                        <p:tav tm="0">
                                          <p:val>
                                            <p:strVal val="#ppt_x+#ppt_w*1.125000"/>
                                          </p:val>
                                        </p:tav>
                                        <p:tav tm="100000">
                                          <p:val>
                                            <p:strVal val="#ppt_x"/>
                                          </p:val>
                                        </p:tav>
                                      </p:tavLst>
                                    </p:anim>
                                    <p:animEffect transition="in" filter="wipe(left)">
                                      <p:cBhvr>
                                        <p:cTn id="69" dur="500"/>
                                        <p:tgtEl>
                                          <p:spTgt spid="29"/>
                                        </p:tgtEl>
                                      </p:cBhvr>
                                    </p:animEffect>
                                  </p:childTnLst>
                                </p:cTn>
                              </p:par>
                              <p:par>
                                <p:cTn id="70" presetID="53" presetClass="entr" presetSubtype="16" fill="hold" grpId="0" nodeType="withEffect">
                                  <p:stCondLst>
                                    <p:cond delay="300"/>
                                  </p:stCondLst>
                                  <p:iterate type="lt">
                                    <p:tmPct val="10000"/>
                                  </p:iterate>
                                  <p:childTnLst>
                                    <p:set>
                                      <p:cBhvr>
                                        <p:cTn id="71" dur="1" fill="hold">
                                          <p:stCondLst>
                                            <p:cond delay="0"/>
                                          </p:stCondLst>
                                        </p:cTn>
                                        <p:tgtEl>
                                          <p:spTgt spid="34"/>
                                        </p:tgtEl>
                                        <p:attrNameLst>
                                          <p:attrName>style.visibility</p:attrName>
                                        </p:attrNameLst>
                                      </p:cBhvr>
                                      <p:to>
                                        <p:strVal val="visible"/>
                                      </p:to>
                                    </p:set>
                                    <p:anim calcmode="lin" valueType="num">
                                      <p:cBhvr>
                                        <p:cTn id="72" dur="500" fill="hold"/>
                                        <p:tgtEl>
                                          <p:spTgt spid="34"/>
                                        </p:tgtEl>
                                        <p:attrNameLst>
                                          <p:attrName>ppt_w</p:attrName>
                                        </p:attrNameLst>
                                      </p:cBhvr>
                                      <p:tavLst>
                                        <p:tav tm="0">
                                          <p:val>
                                            <p:fltVal val="0"/>
                                          </p:val>
                                        </p:tav>
                                        <p:tav tm="100000">
                                          <p:val>
                                            <p:strVal val="#ppt_w"/>
                                          </p:val>
                                        </p:tav>
                                      </p:tavLst>
                                    </p:anim>
                                    <p:anim calcmode="lin" valueType="num">
                                      <p:cBhvr>
                                        <p:cTn id="73" dur="500" fill="hold"/>
                                        <p:tgtEl>
                                          <p:spTgt spid="34"/>
                                        </p:tgtEl>
                                        <p:attrNameLst>
                                          <p:attrName>ppt_h</p:attrName>
                                        </p:attrNameLst>
                                      </p:cBhvr>
                                      <p:tavLst>
                                        <p:tav tm="0">
                                          <p:val>
                                            <p:fltVal val="0"/>
                                          </p:val>
                                        </p:tav>
                                        <p:tav tm="100000">
                                          <p:val>
                                            <p:strVal val="#ppt_h"/>
                                          </p:val>
                                        </p:tav>
                                      </p:tavLst>
                                    </p:anim>
                                    <p:animEffect transition="in" filter="fade">
                                      <p:cBhvr>
                                        <p:cTn id="74" dur="500"/>
                                        <p:tgtEl>
                                          <p:spTgt spid="34"/>
                                        </p:tgtEl>
                                      </p:cBhvr>
                                    </p:animEffect>
                                  </p:childTnLst>
                                </p:cTn>
                              </p:par>
                              <p:par>
                                <p:cTn id="75" presetID="53" presetClass="entr" presetSubtype="16" fill="hold" grpId="0" nodeType="withEffect">
                                  <p:stCondLst>
                                    <p:cond delay="500"/>
                                  </p:stCondLst>
                                  <p:iterate type="wd">
                                    <p:tmPct val="10000"/>
                                  </p:iterate>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animEffect transition="in" filter="fade">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49" presetClass="entr" presetSubtype="0" decel="100000" fill="hold" nodeType="clickEffect">
                                  <p:stCondLst>
                                    <p:cond delay="0"/>
                                  </p:stCondLst>
                                  <p:childTnLst>
                                    <p:set>
                                      <p:cBhvr>
                                        <p:cTn id="83" dur="1" fill="hold">
                                          <p:stCondLst>
                                            <p:cond delay="0"/>
                                          </p:stCondLst>
                                        </p:cTn>
                                        <p:tgtEl>
                                          <p:spTgt spid="45"/>
                                        </p:tgtEl>
                                        <p:attrNameLst>
                                          <p:attrName>style.visibility</p:attrName>
                                        </p:attrNameLst>
                                      </p:cBhvr>
                                      <p:to>
                                        <p:strVal val="visible"/>
                                      </p:to>
                                    </p:set>
                                    <p:anim calcmode="lin" valueType="num">
                                      <p:cBhvr>
                                        <p:cTn id="84" dur="500" fill="hold"/>
                                        <p:tgtEl>
                                          <p:spTgt spid="45"/>
                                        </p:tgtEl>
                                        <p:attrNameLst>
                                          <p:attrName>ppt_w</p:attrName>
                                        </p:attrNameLst>
                                      </p:cBhvr>
                                      <p:tavLst>
                                        <p:tav tm="0">
                                          <p:val>
                                            <p:fltVal val="0"/>
                                          </p:val>
                                        </p:tav>
                                        <p:tav tm="100000">
                                          <p:val>
                                            <p:strVal val="#ppt_w"/>
                                          </p:val>
                                        </p:tav>
                                      </p:tavLst>
                                    </p:anim>
                                    <p:anim calcmode="lin" valueType="num">
                                      <p:cBhvr>
                                        <p:cTn id="85" dur="500" fill="hold"/>
                                        <p:tgtEl>
                                          <p:spTgt spid="45"/>
                                        </p:tgtEl>
                                        <p:attrNameLst>
                                          <p:attrName>ppt_h</p:attrName>
                                        </p:attrNameLst>
                                      </p:cBhvr>
                                      <p:tavLst>
                                        <p:tav tm="0">
                                          <p:val>
                                            <p:fltVal val="0"/>
                                          </p:val>
                                        </p:tav>
                                        <p:tav tm="100000">
                                          <p:val>
                                            <p:strVal val="#ppt_h"/>
                                          </p:val>
                                        </p:tav>
                                      </p:tavLst>
                                    </p:anim>
                                    <p:anim calcmode="lin" valueType="num">
                                      <p:cBhvr>
                                        <p:cTn id="86" dur="500" fill="hold"/>
                                        <p:tgtEl>
                                          <p:spTgt spid="45"/>
                                        </p:tgtEl>
                                        <p:attrNameLst>
                                          <p:attrName>style.rotation</p:attrName>
                                        </p:attrNameLst>
                                      </p:cBhvr>
                                      <p:tavLst>
                                        <p:tav tm="0">
                                          <p:val>
                                            <p:fltVal val="360"/>
                                          </p:val>
                                        </p:tav>
                                        <p:tav tm="100000">
                                          <p:val>
                                            <p:fltVal val="0"/>
                                          </p:val>
                                        </p:tav>
                                      </p:tavLst>
                                    </p:anim>
                                    <p:animEffect transition="in" filter="fade">
                                      <p:cBhvr>
                                        <p:cTn id="87" dur="500"/>
                                        <p:tgtEl>
                                          <p:spTgt spid="45"/>
                                        </p:tgtEl>
                                      </p:cBhvr>
                                    </p:animEffect>
                                  </p:childTnLst>
                                </p:cTn>
                              </p:par>
                              <p:par>
                                <p:cTn id="88" presetID="12" presetClass="entr" presetSubtype="2" fill="hold" grpId="0" nodeType="withEffect">
                                  <p:stCondLst>
                                    <p:cond delay="300"/>
                                  </p:stCondLst>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500"/>
                                        <p:tgtEl>
                                          <p:spTgt spid="30"/>
                                        </p:tgtEl>
                                        <p:attrNameLst>
                                          <p:attrName>ppt_x</p:attrName>
                                        </p:attrNameLst>
                                      </p:cBhvr>
                                      <p:tavLst>
                                        <p:tav tm="0">
                                          <p:val>
                                            <p:strVal val="#ppt_x+#ppt_w*1.125000"/>
                                          </p:val>
                                        </p:tav>
                                        <p:tav tm="100000">
                                          <p:val>
                                            <p:strVal val="#ppt_x"/>
                                          </p:val>
                                        </p:tav>
                                      </p:tavLst>
                                    </p:anim>
                                    <p:animEffect transition="in" filter="wipe(left)">
                                      <p:cBhvr>
                                        <p:cTn id="91" dur="500"/>
                                        <p:tgtEl>
                                          <p:spTgt spid="30"/>
                                        </p:tgtEl>
                                      </p:cBhvr>
                                    </p:animEffect>
                                  </p:childTnLst>
                                </p:cTn>
                              </p:par>
                              <p:par>
                                <p:cTn id="92" presetID="53" presetClass="entr" presetSubtype="16" fill="hold" grpId="0" nodeType="withEffect">
                                  <p:stCondLst>
                                    <p:cond delay="300"/>
                                  </p:stCondLst>
                                  <p:iterate type="lt">
                                    <p:tmPct val="10000"/>
                                  </p:iterate>
                                  <p:childTnLst>
                                    <p:set>
                                      <p:cBhvr>
                                        <p:cTn id="93" dur="1" fill="hold">
                                          <p:stCondLst>
                                            <p:cond delay="0"/>
                                          </p:stCondLst>
                                        </p:cTn>
                                        <p:tgtEl>
                                          <p:spTgt spid="33"/>
                                        </p:tgtEl>
                                        <p:attrNameLst>
                                          <p:attrName>style.visibility</p:attrName>
                                        </p:attrNameLst>
                                      </p:cBhvr>
                                      <p:to>
                                        <p:strVal val="visible"/>
                                      </p:to>
                                    </p:set>
                                    <p:anim calcmode="lin" valueType="num">
                                      <p:cBhvr>
                                        <p:cTn id="94" dur="500" fill="hold"/>
                                        <p:tgtEl>
                                          <p:spTgt spid="33"/>
                                        </p:tgtEl>
                                        <p:attrNameLst>
                                          <p:attrName>ppt_w</p:attrName>
                                        </p:attrNameLst>
                                      </p:cBhvr>
                                      <p:tavLst>
                                        <p:tav tm="0">
                                          <p:val>
                                            <p:fltVal val="0"/>
                                          </p:val>
                                        </p:tav>
                                        <p:tav tm="100000">
                                          <p:val>
                                            <p:strVal val="#ppt_w"/>
                                          </p:val>
                                        </p:tav>
                                      </p:tavLst>
                                    </p:anim>
                                    <p:anim calcmode="lin" valueType="num">
                                      <p:cBhvr>
                                        <p:cTn id="95" dur="500" fill="hold"/>
                                        <p:tgtEl>
                                          <p:spTgt spid="33"/>
                                        </p:tgtEl>
                                        <p:attrNameLst>
                                          <p:attrName>ppt_h</p:attrName>
                                        </p:attrNameLst>
                                      </p:cBhvr>
                                      <p:tavLst>
                                        <p:tav tm="0">
                                          <p:val>
                                            <p:fltVal val="0"/>
                                          </p:val>
                                        </p:tav>
                                        <p:tav tm="100000">
                                          <p:val>
                                            <p:strVal val="#ppt_h"/>
                                          </p:val>
                                        </p:tav>
                                      </p:tavLst>
                                    </p:anim>
                                    <p:animEffect transition="in" filter="fade">
                                      <p:cBhvr>
                                        <p:cTn id="96" dur="500"/>
                                        <p:tgtEl>
                                          <p:spTgt spid="33"/>
                                        </p:tgtEl>
                                      </p:cBhvr>
                                    </p:animEffect>
                                  </p:childTnLst>
                                </p:cTn>
                              </p:par>
                              <p:par>
                                <p:cTn id="97" presetID="53" presetClass="entr" presetSubtype="16" fill="hold" grpId="0" nodeType="withEffect">
                                  <p:stCondLst>
                                    <p:cond delay="500"/>
                                  </p:stCondLst>
                                  <p:iterate type="wd">
                                    <p:tmPct val="10000"/>
                                  </p:iterate>
                                  <p:childTnLst>
                                    <p:set>
                                      <p:cBhvr>
                                        <p:cTn id="98" dur="1" fill="hold">
                                          <p:stCondLst>
                                            <p:cond delay="0"/>
                                          </p:stCondLst>
                                        </p:cTn>
                                        <p:tgtEl>
                                          <p:spTgt spid="38"/>
                                        </p:tgtEl>
                                        <p:attrNameLst>
                                          <p:attrName>style.visibility</p:attrName>
                                        </p:attrNameLst>
                                      </p:cBhvr>
                                      <p:to>
                                        <p:strVal val="visible"/>
                                      </p:to>
                                    </p:set>
                                    <p:anim calcmode="lin" valueType="num">
                                      <p:cBhvr>
                                        <p:cTn id="99" dur="500" fill="hold"/>
                                        <p:tgtEl>
                                          <p:spTgt spid="38"/>
                                        </p:tgtEl>
                                        <p:attrNameLst>
                                          <p:attrName>ppt_w</p:attrName>
                                        </p:attrNameLst>
                                      </p:cBhvr>
                                      <p:tavLst>
                                        <p:tav tm="0">
                                          <p:val>
                                            <p:fltVal val="0"/>
                                          </p:val>
                                        </p:tav>
                                        <p:tav tm="100000">
                                          <p:val>
                                            <p:strVal val="#ppt_w"/>
                                          </p:val>
                                        </p:tav>
                                      </p:tavLst>
                                    </p:anim>
                                    <p:anim calcmode="lin" valueType="num">
                                      <p:cBhvr>
                                        <p:cTn id="100" dur="500" fill="hold"/>
                                        <p:tgtEl>
                                          <p:spTgt spid="38"/>
                                        </p:tgtEl>
                                        <p:attrNameLst>
                                          <p:attrName>ppt_h</p:attrName>
                                        </p:attrNameLst>
                                      </p:cBhvr>
                                      <p:tavLst>
                                        <p:tav tm="0">
                                          <p:val>
                                            <p:fltVal val="0"/>
                                          </p:val>
                                        </p:tav>
                                        <p:tav tm="100000">
                                          <p:val>
                                            <p:strVal val="#ppt_h"/>
                                          </p:val>
                                        </p:tav>
                                      </p:tavLst>
                                    </p:anim>
                                    <p:animEffect transition="in" filter="fade">
                                      <p:cBhvr>
                                        <p:cTn id="101" dur="500"/>
                                        <p:tgtEl>
                                          <p:spTgt spid="38"/>
                                        </p:tgtEl>
                                      </p:cBhvr>
                                    </p:animEffect>
                                  </p:childTnLst>
                                </p:cTn>
                              </p:par>
                            </p:childTnLst>
                          </p:cTn>
                        </p:par>
                      </p:childTnLst>
                    </p:cTn>
                  </p:par>
                  <p:par>
                    <p:cTn id="102" fill="hold">
                      <p:stCondLst>
                        <p:cond delay="indefinite"/>
                      </p:stCondLst>
                      <p:childTnLst>
                        <p:par>
                          <p:cTn id="103" fill="hold">
                            <p:stCondLst>
                              <p:cond delay="0"/>
                            </p:stCondLst>
                            <p:childTnLst>
                              <p:par>
                                <p:cTn id="104" presetID="49" presetClass="entr" presetSubtype="0" decel="100000" fill="hold" nodeType="clickEffect">
                                  <p:stCondLst>
                                    <p:cond delay="0"/>
                                  </p:stCondLst>
                                  <p:childTnLst>
                                    <p:set>
                                      <p:cBhvr>
                                        <p:cTn id="105" dur="1" fill="hold">
                                          <p:stCondLst>
                                            <p:cond delay="0"/>
                                          </p:stCondLst>
                                        </p:cTn>
                                        <p:tgtEl>
                                          <p:spTgt spid="46"/>
                                        </p:tgtEl>
                                        <p:attrNameLst>
                                          <p:attrName>style.visibility</p:attrName>
                                        </p:attrNameLst>
                                      </p:cBhvr>
                                      <p:to>
                                        <p:strVal val="visible"/>
                                      </p:to>
                                    </p:set>
                                    <p:anim calcmode="lin" valueType="num">
                                      <p:cBhvr>
                                        <p:cTn id="106" dur="500" fill="hold"/>
                                        <p:tgtEl>
                                          <p:spTgt spid="46"/>
                                        </p:tgtEl>
                                        <p:attrNameLst>
                                          <p:attrName>ppt_w</p:attrName>
                                        </p:attrNameLst>
                                      </p:cBhvr>
                                      <p:tavLst>
                                        <p:tav tm="0">
                                          <p:val>
                                            <p:fltVal val="0"/>
                                          </p:val>
                                        </p:tav>
                                        <p:tav tm="100000">
                                          <p:val>
                                            <p:strVal val="#ppt_w"/>
                                          </p:val>
                                        </p:tav>
                                      </p:tavLst>
                                    </p:anim>
                                    <p:anim calcmode="lin" valueType="num">
                                      <p:cBhvr>
                                        <p:cTn id="107" dur="500" fill="hold"/>
                                        <p:tgtEl>
                                          <p:spTgt spid="46"/>
                                        </p:tgtEl>
                                        <p:attrNameLst>
                                          <p:attrName>ppt_h</p:attrName>
                                        </p:attrNameLst>
                                      </p:cBhvr>
                                      <p:tavLst>
                                        <p:tav tm="0">
                                          <p:val>
                                            <p:fltVal val="0"/>
                                          </p:val>
                                        </p:tav>
                                        <p:tav tm="100000">
                                          <p:val>
                                            <p:strVal val="#ppt_h"/>
                                          </p:val>
                                        </p:tav>
                                      </p:tavLst>
                                    </p:anim>
                                    <p:anim calcmode="lin" valueType="num">
                                      <p:cBhvr>
                                        <p:cTn id="108" dur="500" fill="hold"/>
                                        <p:tgtEl>
                                          <p:spTgt spid="46"/>
                                        </p:tgtEl>
                                        <p:attrNameLst>
                                          <p:attrName>style.rotation</p:attrName>
                                        </p:attrNameLst>
                                      </p:cBhvr>
                                      <p:tavLst>
                                        <p:tav tm="0">
                                          <p:val>
                                            <p:fltVal val="360"/>
                                          </p:val>
                                        </p:tav>
                                        <p:tav tm="100000">
                                          <p:val>
                                            <p:fltVal val="0"/>
                                          </p:val>
                                        </p:tav>
                                      </p:tavLst>
                                    </p:anim>
                                    <p:animEffect transition="in" filter="fade">
                                      <p:cBhvr>
                                        <p:cTn id="109" dur="500"/>
                                        <p:tgtEl>
                                          <p:spTgt spid="46"/>
                                        </p:tgtEl>
                                      </p:cBhvr>
                                    </p:animEffect>
                                  </p:childTnLst>
                                </p:cTn>
                              </p:par>
                              <p:par>
                                <p:cTn id="110" presetID="12" presetClass="entr" presetSubtype="2" fill="hold" grpId="0" nodeType="withEffect">
                                  <p:stCondLst>
                                    <p:cond delay="300"/>
                                  </p:stCondLst>
                                  <p:childTnLst>
                                    <p:set>
                                      <p:cBhvr>
                                        <p:cTn id="111" dur="1" fill="hold">
                                          <p:stCondLst>
                                            <p:cond delay="0"/>
                                          </p:stCondLst>
                                        </p:cTn>
                                        <p:tgtEl>
                                          <p:spTgt spid="31"/>
                                        </p:tgtEl>
                                        <p:attrNameLst>
                                          <p:attrName>style.visibility</p:attrName>
                                        </p:attrNameLst>
                                      </p:cBhvr>
                                      <p:to>
                                        <p:strVal val="visible"/>
                                      </p:to>
                                    </p:set>
                                    <p:anim calcmode="lin" valueType="num">
                                      <p:cBhvr additive="base">
                                        <p:cTn id="112" dur="500"/>
                                        <p:tgtEl>
                                          <p:spTgt spid="31"/>
                                        </p:tgtEl>
                                        <p:attrNameLst>
                                          <p:attrName>ppt_x</p:attrName>
                                        </p:attrNameLst>
                                      </p:cBhvr>
                                      <p:tavLst>
                                        <p:tav tm="0">
                                          <p:val>
                                            <p:strVal val="#ppt_x+#ppt_w*1.125000"/>
                                          </p:val>
                                        </p:tav>
                                        <p:tav tm="100000">
                                          <p:val>
                                            <p:strVal val="#ppt_x"/>
                                          </p:val>
                                        </p:tav>
                                      </p:tavLst>
                                    </p:anim>
                                    <p:animEffect transition="in" filter="wipe(left)">
                                      <p:cBhvr>
                                        <p:cTn id="113" dur="500"/>
                                        <p:tgtEl>
                                          <p:spTgt spid="31"/>
                                        </p:tgtEl>
                                      </p:cBhvr>
                                    </p:animEffect>
                                  </p:childTnLst>
                                </p:cTn>
                              </p:par>
                              <p:par>
                                <p:cTn id="114" presetID="53" presetClass="entr" presetSubtype="16" fill="hold" grpId="0" nodeType="withEffect">
                                  <p:stCondLst>
                                    <p:cond delay="300"/>
                                  </p:stCondLst>
                                  <p:iterate type="lt">
                                    <p:tmPct val="10000"/>
                                  </p:iterate>
                                  <p:childTnLst>
                                    <p:set>
                                      <p:cBhvr>
                                        <p:cTn id="115" dur="1" fill="hold">
                                          <p:stCondLst>
                                            <p:cond delay="0"/>
                                          </p:stCondLst>
                                        </p:cTn>
                                        <p:tgtEl>
                                          <p:spTgt spid="35"/>
                                        </p:tgtEl>
                                        <p:attrNameLst>
                                          <p:attrName>style.visibility</p:attrName>
                                        </p:attrNameLst>
                                      </p:cBhvr>
                                      <p:to>
                                        <p:strVal val="visible"/>
                                      </p:to>
                                    </p:set>
                                    <p:anim calcmode="lin" valueType="num">
                                      <p:cBhvr>
                                        <p:cTn id="116" dur="500" fill="hold"/>
                                        <p:tgtEl>
                                          <p:spTgt spid="35"/>
                                        </p:tgtEl>
                                        <p:attrNameLst>
                                          <p:attrName>ppt_w</p:attrName>
                                        </p:attrNameLst>
                                      </p:cBhvr>
                                      <p:tavLst>
                                        <p:tav tm="0">
                                          <p:val>
                                            <p:fltVal val="0"/>
                                          </p:val>
                                        </p:tav>
                                        <p:tav tm="100000">
                                          <p:val>
                                            <p:strVal val="#ppt_w"/>
                                          </p:val>
                                        </p:tav>
                                      </p:tavLst>
                                    </p:anim>
                                    <p:anim calcmode="lin" valueType="num">
                                      <p:cBhvr>
                                        <p:cTn id="117" dur="500" fill="hold"/>
                                        <p:tgtEl>
                                          <p:spTgt spid="35"/>
                                        </p:tgtEl>
                                        <p:attrNameLst>
                                          <p:attrName>ppt_h</p:attrName>
                                        </p:attrNameLst>
                                      </p:cBhvr>
                                      <p:tavLst>
                                        <p:tav tm="0">
                                          <p:val>
                                            <p:fltVal val="0"/>
                                          </p:val>
                                        </p:tav>
                                        <p:tav tm="100000">
                                          <p:val>
                                            <p:strVal val="#ppt_h"/>
                                          </p:val>
                                        </p:tav>
                                      </p:tavLst>
                                    </p:anim>
                                    <p:animEffect transition="in" filter="fade">
                                      <p:cBhvr>
                                        <p:cTn id="118" dur="500"/>
                                        <p:tgtEl>
                                          <p:spTgt spid="35"/>
                                        </p:tgtEl>
                                      </p:cBhvr>
                                    </p:animEffect>
                                  </p:childTnLst>
                                </p:cTn>
                              </p:par>
                              <p:par>
                                <p:cTn id="119" presetID="53" presetClass="entr" presetSubtype="16" fill="hold" grpId="0" nodeType="withEffect">
                                  <p:stCondLst>
                                    <p:cond delay="500"/>
                                  </p:stCondLst>
                                  <p:iterate type="wd">
                                    <p:tmPct val="10000"/>
                                  </p:iterate>
                                  <p:childTnLst>
                                    <p:set>
                                      <p:cBhvr>
                                        <p:cTn id="120" dur="1" fill="hold">
                                          <p:stCondLst>
                                            <p:cond delay="0"/>
                                          </p:stCondLst>
                                        </p:cTn>
                                        <p:tgtEl>
                                          <p:spTgt spid="39"/>
                                        </p:tgtEl>
                                        <p:attrNameLst>
                                          <p:attrName>style.visibility</p:attrName>
                                        </p:attrNameLst>
                                      </p:cBhvr>
                                      <p:to>
                                        <p:strVal val="visible"/>
                                      </p:to>
                                    </p:set>
                                    <p:anim calcmode="lin" valueType="num">
                                      <p:cBhvr>
                                        <p:cTn id="121" dur="500" fill="hold"/>
                                        <p:tgtEl>
                                          <p:spTgt spid="39"/>
                                        </p:tgtEl>
                                        <p:attrNameLst>
                                          <p:attrName>ppt_w</p:attrName>
                                        </p:attrNameLst>
                                      </p:cBhvr>
                                      <p:tavLst>
                                        <p:tav tm="0">
                                          <p:val>
                                            <p:fltVal val="0"/>
                                          </p:val>
                                        </p:tav>
                                        <p:tav tm="100000">
                                          <p:val>
                                            <p:strVal val="#ppt_w"/>
                                          </p:val>
                                        </p:tav>
                                      </p:tavLst>
                                    </p:anim>
                                    <p:anim calcmode="lin" valueType="num">
                                      <p:cBhvr>
                                        <p:cTn id="122" dur="500" fill="hold"/>
                                        <p:tgtEl>
                                          <p:spTgt spid="39"/>
                                        </p:tgtEl>
                                        <p:attrNameLst>
                                          <p:attrName>ppt_h</p:attrName>
                                        </p:attrNameLst>
                                      </p:cBhvr>
                                      <p:tavLst>
                                        <p:tav tm="0">
                                          <p:val>
                                            <p:fltVal val="0"/>
                                          </p:val>
                                        </p:tav>
                                        <p:tav tm="100000">
                                          <p:val>
                                            <p:strVal val="#ppt_h"/>
                                          </p:val>
                                        </p:tav>
                                      </p:tavLst>
                                    </p:anim>
                                    <p:animEffect transition="in" filter="fade">
                                      <p:cBhvr>
                                        <p:cTn id="123" dur="500"/>
                                        <p:tgtEl>
                                          <p:spTgt spid="39"/>
                                        </p:tgtEl>
                                      </p:cBhvr>
                                    </p:animEffect>
                                  </p:childTnLst>
                                </p:cTn>
                              </p:par>
                            </p:childTnLst>
                          </p:cTn>
                        </p:par>
                      </p:childTnLst>
                    </p:cTn>
                  </p:par>
                  <p:par>
                    <p:cTn id="124" fill="hold">
                      <p:stCondLst>
                        <p:cond delay="indefinite"/>
                      </p:stCondLst>
                      <p:childTnLst>
                        <p:par>
                          <p:cTn id="125" fill="hold">
                            <p:stCondLst>
                              <p:cond delay="0"/>
                            </p:stCondLst>
                            <p:childTnLst>
                              <p:par>
                                <p:cTn id="126" presetID="49" presetClass="entr" presetSubtype="0" decel="100000" fill="hold" nodeType="clickEffect">
                                  <p:stCondLst>
                                    <p:cond delay="0"/>
                                  </p:stCondLst>
                                  <p:childTnLst>
                                    <p:set>
                                      <p:cBhvr>
                                        <p:cTn id="127" dur="1" fill="hold">
                                          <p:stCondLst>
                                            <p:cond delay="0"/>
                                          </p:stCondLst>
                                        </p:cTn>
                                        <p:tgtEl>
                                          <p:spTgt spid="47"/>
                                        </p:tgtEl>
                                        <p:attrNameLst>
                                          <p:attrName>style.visibility</p:attrName>
                                        </p:attrNameLst>
                                      </p:cBhvr>
                                      <p:to>
                                        <p:strVal val="visible"/>
                                      </p:to>
                                    </p:set>
                                    <p:anim calcmode="lin" valueType="num">
                                      <p:cBhvr>
                                        <p:cTn id="128" dur="500" fill="hold"/>
                                        <p:tgtEl>
                                          <p:spTgt spid="47"/>
                                        </p:tgtEl>
                                        <p:attrNameLst>
                                          <p:attrName>ppt_w</p:attrName>
                                        </p:attrNameLst>
                                      </p:cBhvr>
                                      <p:tavLst>
                                        <p:tav tm="0">
                                          <p:val>
                                            <p:fltVal val="0"/>
                                          </p:val>
                                        </p:tav>
                                        <p:tav tm="100000">
                                          <p:val>
                                            <p:strVal val="#ppt_w"/>
                                          </p:val>
                                        </p:tav>
                                      </p:tavLst>
                                    </p:anim>
                                    <p:anim calcmode="lin" valueType="num">
                                      <p:cBhvr>
                                        <p:cTn id="129" dur="500" fill="hold"/>
                                        <p:tgtEl>
                                          <p:spTgt spid="47"/>
                                        </p:tgtEl>
                                        <p:attrNameLst>
                                          <p:attrName>ppt_h</p:attrName>
                                        </p:attrNameLst>
                                      </p:cBhvr>
                                      <p:tavLst>
                                        <p:tav tm="0">
                                          <p:val>
                                            <p:fltVal val="0"/>
                                          </p:val>
                                        </p:tav>
                                        <p:tav tm="100000">
                                          <p:val>
                                            <p:strVal val="#ppt_h"/>
                                          </p:val>
                                        </p:tav>
                                      </p:tavLst>
                                    </p:anim>
                                    <p:anim calcmode="lin" valueType="num">
                                      <p:cBhvr>
                                        <p:cTn id="130" dur="500" fill="hold"/>
                                        <p:tgtEl>
                                          <p:spTgt spid="47"/>
                                        </p:tgtEl>
                                        <p:attrNameLst>
                                          <p:attrName>style.rotation</p:attrName>
                                        </p:attrNameLst>
                                      </p:cBhvr>
                                      <p:tavLst>
                                        <p:tav tm="0">
                                          <p:val>
                                            <p:fltVal val="360"/>
                                          </p:val>
                                        </p:tav>
                                        <p:tav tm="100000">
                                          <p:val>
                                            <p:fltVal val="0"/>
                                          </p:val>
                                        </p:tav>
                                      </p:tavLst>
                                    </p:anim>
                                    <p:animEffect transition="in" filter="fade">
                                      <p:cBhvr>
                                        <p:cTn id="131" dur="500"/>
                                        <p:tgtEl>
                                          <p:spTgt spid="47"/>
                                        </p:tgtEl>
                                      </p:cBhvr>
                                    </p:animEffect>
                                  </p:childTnLst>
                                </p:cTn>
                              </p:par>
                              <p:par>
                                <p:cTn id="132" presetID="12" presetClass="entr" presetSubtype="2" fill="hold" grpId="0" nodeType="withEffect">
                                  <p:stCondLst>
                                    <p:cond delay="300"/>
                                  </p:stCondLst>
                                  <p:childTnLst>
                                    <p:set>
                                      <p:cBhvr>
                                        <p:cTn id="133" dur="1" fill="hold">
                                          <p:stCondLst>
                                            <p:cond delay="0"/>
                                          </p:stCondLst>
                                        </p:cTn>
                                        <p:tgtEl>
                                          <p:spTgt spid="32"/>
                                        </p:tgtEl>
                                        <p:attrNameLst>
                                          <p:attrName>style.visibility</p:attrName>
                                        </p:attrNameLst>
                                      </p:cBhvr>
                                      <p:to>
                                        <p:strVal val="visible"/>
                                      </p:to>
                                    </p:set>
                                    <p:anim calcmode="lin" valueType="num">
                                      <p:cBhvr additive="base">
                                        <p:cTn id="134" dur="500"/>
                                        <p:tgtEl>
                                          <p:spTgt spid="32"/>
                                        </p:tgtEl>
                                        <p:attrNameLst>
                                          <p:attrName>ppt_x</p:attrName>
                                        </p:attrNameLst>
                                      </p:cBhvr>
                                      <p:tavLst>
                                        <p:tav tm="0">
                                          <p:val>
                                            <p:strVal val="#ppt_x+#ppt_w*1.125000"/>
                                          </p:val>
                                        </p:tav>
                                        <p:tav tm="100000">
                                          <p:val>
                                            <p:strVal val="#ppt_x"/>
                                          </p:val>
                                        </p:tav>
                                      </p:tavLst>
                                    </p:anim>
                                    <p:animEffect transition="in" filter="wipe(left)">
                                      <p:cBhvr>
                                        <p:cTn id="135" dur="500"/>
                                        <p:tgtEl>
                                          <p:spTgt spid="32"/>
                                        </p:tgtEl>
                                      </p:cBhvr>
                                    </p:animEffect>
                                  </p:childTnLst>
                                </p:cTn>
                              </p:par>
                              <p:par>
                                <p:cTn id="136" presetID="53" presetClass="entr" presetSubtype="16" fill="hold" grpId="0" nodeType="withEffect">
                                  <p:stCondLst>
                                    <p:cond delay="300"/>
                                  </p:stCondLst>
                                  <p:iterate type="lt">
                                    <p:tmPct val="10000"/>
                                  </p:iterate>
                                  <p:childTnLst>
                                    <p:set>
                                      <p:cBhvr>
                                        <p:cTn id="137" dur="1" fill="hold">
                                          <p:stCondLst>
                                            <p:cond delay="0"/>
                                          </p:stCondLst>
                                        </p:cTn>
                                        <p:tgtEl>
                                          <p:spTgt spid="36"/>
                                        </p:tgtEl>
                                        <p:attrNameLst>
                                          <p:attrName>style.visibility</p:attrName>
                                        </p:attrNameLst>
                                      </p:cBhvr>
                                      <p:to>
                                        <p:strVal val="visible"/>
                                      </p:to>
                                    </p:set>
                                    <p:anim calcmode="lin" valueType="num">
                                      <p:cBhvr>
                                        <p:cTn id="138" dur="500" fill="hold"/>
                                        <p:tgtEl>
                                          <p:spTgt spid="36"/>
                                        </p:tgtEl>
                                        <p:attrNameLst>
                                          <p:attrName>ppt_w</p:attrName>
                                        </p:attrNameLst>
                                      </p:cBhvr>
                                      <p:tavLst>
                                        <p:tav tm="0">
                                          <p:val>
                                            <p:fltVal val="0"/>
                                          </p:val>
                                        </p:tav>
                                        <p:tav tm="100000">
                                          <p:val>
                                            <p:strVal val="#ppt_w"/>
                                          </p:val>
                                        </p:tav>
                                      </p:tavLst>
                                    </p:anim>
                                    <p:anim calcmode="lin" valueType="num">
                                      <p:cBhvr>
                                        <p:cTn id="139" dur="500" fill="hold"/>
                                        <p:tgtEl>
                                          <p:spTgt spid="36"/>
                                        </p:tgtEl>
                                        <p:attrNameLst>
                                          <p:attrName>ppt_h</p:attrName>
                                        </p:attrNameLst>
                                      </p:cBhvr>
                                      <p:tavLst>
                                        <p:tav tm="0">
                                          <p:val>
                                            <p:fltVal val="0"/>
                                          </p:val>
                                        </p:tav>
                                        <p:tav tm="100000">
                                          <p:val>
                                            <p:strVal val="#ppt_h"/>
                                          </p:val>
                                        </p:tav>
                                      </p:tavLst>
                                    </p:anim>
                                    <p:animEffect transition="in" filter="fade">
                                      <p:cBhvr>
                                        <p:cTn id="140" dur="500"/>
                                        <p:tgtEl>
                                          <p:spTgt spid="36"/>
                                        </p:tgtEl>
                                      </p:cBhvr>
                                    </p:animEffect>
                                  </p:childTnLst>
                                </p:cTn>
                              </p:par>
                              <p:par>
                                <p:cTn id="141" presetID="53" presetClass="entr" presetSubtype="16" fill="hold" grpId="0" nodeType="withEffect">
                                  <p:stCondLst>
                                    <p:cond delay="500"/>
                                  </p:stCondLst>
                                  <p:iterate type="wd">
                                    <p:tmPct val="10000"/>
                                  </p:iterate>
                                  <p:childTnLst>
                                    <p:set>
                                      <p:cBhvr>
                                        <p:cTn id="142" dur="1" fill="hold">
                                          <p:stCondLst>
                                            <p:cond delay="0"/>
                                          </p:stCondLst>
                                        </p:cTn>
                                        <p:tgtEl>
                                          <p:spTgt spid="40"/>
                                        </p:tgtEl>
                                        <p:attrNameLst>
                                          <p:attrName>style.visibility</p:attrName>
                                        </p:attrNameLst>
                                      </p:cBhvr>
                                      <p:to>
                                        <p:strVal val="visible"/>
                                      </p:to>
                                    </p:set>
                                    <p:anim calcmode="lin" valueType="num">
                                      <p:cBhvr>
                                        <p:cTn id="143" dur="500" fill="hold"/>
                                        <p:tgtEl>
                                          <p:spTgt spid="40"/>
                                        </p:tgtEl>
                                        <p:attrNameLst>
                                          <p:attrName>ppt_w</p:attrName>
                                        </p:attrNameLst>
                                      </p:cBhvr>
                                      <p:tavLst>
                                        <p:tav tm="0">
                                          <p:val>
                                            <p:fltVal val="0"/>
                                          </p:val>
                                        </p:tav>
                                        <p:tav tm="100000">
                                          <p:val>
                                            <p:strVal val="#ppt_w"/>
                                          </p:val>
                                        </p:tav>
                                      </p:tavLst>
                                    </p:anim>
                                    <p:anim calcmode="lin" valueType="num">
                                      <p:cBhvr>
                                        <p:cTn id="144" dur="500" fill="hold"/>
                                        <p:tgtEl>
                                          <p:spTgt spid="40"/>
                                        </p:tgtEl>
                                        <p:attrNameLst>
                                          <p:attrName>ppt_h</p:attrName>
                                        </p:attrNameLst>
                                      </p:cBhvr>
                                      <p:tavLst>
                                        <p:tav tm="0">
                                          <p:val>
                                            <p:fltVal val="0"/>
                                          </p:val>
                                        </p:tav>
                                        <p:tav tm="100000">
                                          <p:val>
                                            <p:strVal val="#ppt_h"/>
                                          </p:val>
                                        </p:tav>
                                      </p:tavLst>
                                    </p:anim>
                                    <p:animEffect transition="in" filter="fade">
                                      <p:cBhvr>
                                        <p:cTn id="1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p:bldP spid="24" grpId="0" animBg="1"/>
      <p:bldP spid="29" grpId="0"/>
      <p:bldP spid="30" grpId="0"/>
      <p:bldP spid="31" grpId="0"/>
      <p:bldP spid="32" grpId="0"/>
      <p:bldP spid="33" grpId="0"/>
      <p:bldP spid="34" grpId="0"/>
      <p:bldP spid="35" grpId="0"/>
      <p:bldP spid="36" grpId="0"/>
      <p:bldP spid="37" grpId="0"/>
      <p:bldP spid="38" grpId="0"/>
      <p:bldP spid="39" grpId="0"/>
      <p:bldP spid="40" grpId="0"/>
      <p:bldP spid="9" grpId="0" animBg="1"/>
      <p:bldP spid="10" grpId="0" animBg="1"/>
      <p:bldP spid="11" grpId="0" animBg="1"/>
      <p:bldP spid="12"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p:cNvSpPr/>
          <p:nvPr/>
        </p:nvSpPr>
        <p:spPr>
          <a:xfrm>
            <a:off x="4486323" y="1054415"/>
            <a:ext cx="3222022" cy="3222022"/>
          </a:xfrm>
          <a:prstGeom prst="ellipse">
            <a:avLst/>
          </a:prstGeom>
          <a:blipFill dpi="0" rotWithShape="1">
            <a:blip r:embed="rId2"/>
            <a:srcRect/>
            <a:stretch>
              <a:fillRect l="-86108" t="-12831" r="-25036" b="-5937"/>
            </a:stretch>
          </a:blip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280514" y="1777024"/>
            <a:ext cx="1630973" cy="1630974"/>
          </a:xfrm>
          <a:prstGeom prst="ellipse">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186931" y="1683441"/>
            <a:ext cx="1818140" cy="1818140"/>
          </a:xfrm>
          <a:prstGeom prst="ellipse">
            <a:avLst/>
          </a:prstGeom>
          <a:no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83175" y="3520397"/>
            <a:ext cx="119156" cy="119156"/>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673158" y="3434556"/>
            <a:ext cx="69190" cy="691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167885" y="2665426"/>
            <a:ext cx="73503" cy="73503"/>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5580209" y="1886379"/>
            <a:ext cx="1126405" cy="1107996"/>
          </a:xfrm>
          <a:prstGeom prst="rect">
            <a:avLst/>
          </a:prstGeom>
          <a:noFill/>
        </p:spPr>
        <p:txBody>
          <a:bodyPr wrap="square" rtlCol="0">
            <a:spAutoFit/>
          </a:bodyPr>
          <a:lstStyle/>
          <a:p>
            <a:r>
              <a:rPr lang="en-US" altLang="zh-CN" sz="6600" dirty="0">
                <a:solidFill>
                  <a:schemeClr val="bg1">
                    <a:lumMod val="95000"/>
                  </a:schemeClr>
                </a:solidFill>
                <a:latin typeface="Calibri" panose="020F0502020204030204" pitchFamily="34" charset="0"/>
                <a:ea typeface="+mj-ea"/>
                <a:cs typeface="Calibri" panose="020F0502020204030204" pitchFamily="34" charset="0"/>
              </a:rPr>
              <a:t>01</a:t>
            </a:r>
            <a:endParaRPr lang="zh-CN" altLang="en-US" sz="6600" dirty="0">
              <a:solidFill>
                <a:schemeClr val="bg1">
                  <a:lumMod val="95000"/>
                </a:schemeClr>
              </a:solidFill>
              <a:latin typeface="Calibri" panose="020F0502020204030204" pitchFamily="34" charset="0"/>
              <a:ea typeface="+mj-ea"/>
              <a:cs typeface="Calibri" panose="020F0502020204030204" pitchFamily="34" charset="0"/>
            </a:endParaRPr>
          </a:p>
        </p:txBody>
      </p:sp>
      <p:grpSp>
        <p:nvGrpSpPr>
          <p:cNvPr id="4" name="组合 3"/>
          <p:cNvGrpSpPr/>
          <p:nvPr/>
        </p:nvGrpSpPr>
        <p:grpSpPr>
          <a:xfrm>
            <a:off x="5044791" y="1510781"/>
            <a:ext cx="2116445" cy="2161093"/>
            <a:chOff x="5044791" y="1510781"/>
            <a:chExt cx="2116445" cy="2161093"/>
          </a:xfrm>
        </p:grpSpPr>
        <p:sp>
          <p:nvSpPr>
            <p:cNvPr id="25" name="弧形 24"/>
            <p:cNvSpPr/>
            <p:nvPr/>
          </p:nvSpPr>
          <p:spPr>
            <a:xfrm>
              <a:off x="5044791" y="1523617"/>
              <a:ext cx="2116445" cy="2148257"/>
            </a:xfrm>
            <a:prstGeom prst="arc">
              <a:avLst>
                <a:gd name="adj1" fmla="val 16135557"/>
                <a:gd name="adj2" fmla="val 893857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椭圆 37"/>
            <p:cNvSpPr/>
            <p:nvPr/>
          </p:nvSpPr>
          <p:spPr>
            <a:xfrm>
              <a:off x="6068704" y="1510781"/>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177571" y="3129313"/>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4705970" y="1257299"/>
            <a:ext cx="2698189" cy="2748055"/>
            <a:chOff x="4705970" y="1257299"/>
            <a:chExt cx="2698189" cy="2748055"/>
          </a:xfrm>
        </p:grpSpPr>
        <p:sp>
          <p:nvSpPr>
            <p:cNvPr id="27" name="弧形 26"/>
            <p:cNvSpPr/>
            <p:nvPr/>
          </p:nvSpPr>
          <p:spPr>
            <a:xfrm>
              <a:off x="4705970" y="1269126"/>
              <a:ext cx="2698189" cy="2724217"/>
            </a:xfrm>
            <a:prstGeom prst="arc">
              <a:avLst>
                <a:gd name="adj1" fmla="val 5368489"/>
                <a:gd name="adj2" fmla="val 16261056"/>
              </a:avLst>
            </a:prstGeom>
            <a:noFill/>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椭圆 36"/>
            <p:cNvSpPr/>
            <p:nvPr/>
          </p:nvSpPr>
          <p:spPr>
            <a:xfrm>
              <a:off x="6068704" y="1257299"/>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050909" y="3976724"/>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280513" y="1523617"/>
            <a:ext cx="2123646" cy="2261506"/>
            <a:chOff x="5280513" y="1523617"/>
            <a:chExt cx="2123646" cy="2261506"/>
          </a:xfrm>
        </p:grpSpPr>
        <p:sp>
          <p:nvSpPr>
            <p:cNvPr id="28" name="弧形 27"/>
            <p:cNvSpPr/>
            <p:nvPr/>
          </p:nvSpPr>
          <p:spPr>
            <a:xfrm>
              <a:off x="5280513" y="1523617"/>
              <a:ext cx="2123646" cy="2261506"/>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椭圆 40"/>
            <p:cNvSpPr/>
            <p:nvPr/>
          </p:nvSpPr>
          <p:spPr>
            <a:xfrm>
              <a:off x="6991645" y="3518145"/>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p:cNvSpPr/>
          <p:nvPr/>
        </p:nvSpPr>
        <p:spPr>
          <a:xfrm>
            <a:off x="7403596" y="1463180"/>
            <a:ext cx="95201" cy="952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5708606" y="2816644"/>
            <a:ext cx="741866" cy="369332"/>
          </a:xfrm>
          <a:prstGeom prst="rect">
            <a:avLst/>
          </a:prstGeom>
          <a:noFill/>
        </p:spPr>
        <p:txBody>
          <a:bodyPr wrap="square" rtlCol="0">
            <a:spAutoFit/>
          </a:bodyPr>
          <a:lstStyle/>
          <a:p>
            <a:r>
              <a:rPr lang="en-US" altLang="zh-CN" b="1" dirty="0">
                <a:solidFill>
                  <a:schemeClr val="bg1">
                    <a:lumMod val="95000"/>
                  </a:schemeClr>
                </a:solidFill>
                <a:latin typeface="+mn-ea"/>
              </a:rPr>
              <a:t>PART</a:t>
            </a:r>
            <a:endParaRPr lang="zh-CN" altLang="en-US" b="1" dirty="0">
              <a:solidFill>
                <a:schemeClr val="bg1">
                  <a:lumMod val="95000"/>
                </a:schemeClr>
              </a:solidFill>
              <a:latin typeface="+mn-ea"/>
            </a:endParaRPr>
          </a:p>
        </p:txBody>
      </p:sp>
      <p:sp>
        <p:nvSpPr>
          <p:cNvPr id="47" name="Oval 42"/>
          <p:cNvSpPr/>
          <p:nvPr/>
        </p:nvSpPr>
        <p:spPr>
          <a:xfrm>
            <a:off x="4316399" y="885825"/>
            <a:ext cx="3559202" cy="3559202"/>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597084" y="4761631"/>
            <a:ext cx="3188332" cy="646331"/>
          </a:xfrm>
          <a:prstGeom prst="rect">
            <a:avLst/>
          </a:prstGeom>
          <a:noFill/>
        </p:spPr>
        <p:txBody>
          <a:bodyPr wrap="square" rtlCol="0">
            <a:spAutoFit/>
          </a:bodyPr>
          <a:lstStyle/>
          <a:p>
            <a:r>
              <a:rPr lang="zh-CN" altLang="en-US" sz="3600" dirty="0">
                <a:latin typeface="Segoe UI Semibold" panose="020B0702040204020203" pitchFamily="34" charset="0"/>
                <a:cs typeface="Segoe UI Semibold" panose="020B0702040204020203" pitchFamily="34" charset="0"/>
              </a:rPr>
              <a:t>     项目简介</a:t>
            </a:r>
          </a:p>
        </p:txBody>
      </p:sp>
      <p:sp>
        <p:nvSpPr>
          <p:cNvPr id="52" name="文本框 51"/>
          <p:cNvSpPr txBox="1"/>
          <p:nvPr/>
        </p:nvSpPr>
        <p:spPr>
          <a:xfrm>
            <a:off x="1378941" y="5549370"/>
            <a:ext cx="9434118" cy="289310"/>
          </a:xfrm>
          <a:prstGeom prst="rect">
            <a:avLst/>
          </a:prstGeom>
          <a:noFill/>
        </p:spPr>
        <p:txBody>
          <a:bodyPr wrap="square" rtlCol="0">
            <a:spAutoFit/>
          </a:bodyPr>
          <a:lstStyle/>
          <a:p>
            <a:pPr>
              <a:lnSpc>
                <a:spcPct val="130000"/>
              </a:lnSpc>
            </a:pPr>
            <a:r>
              <a:rPr lang="en-US" altLang="zh-CN" sz="1100" dirty="0">
                <a:solidFill>
                  <a:schemeClr val="tx1">
                    <a:lumMod val="65000"/>
                    <a:lumOff val="35000"/>
                  </a:schemeClr>
                </a:solidFill>
                <a:latin typeface="Segoe UI Light" panose="020B0502040204020203" pitchFamily="34" charset="0"/>
                <a:cs typeface="Segoe UI Light" panose="020B0502040204020203" pitchFamily="34" charset="0"/>
              </a:rPr>
              <a:t>                                                                                                    A  brief introduction of our project</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34" name="椭圆 33"/>
          <p:cNvSpPr/>
          <p:nvPr/>
        </p:nvSpPr>
        <p:spPr>
          <a:xfrm>
            <a:off x="4944009" y="1683441"/>
            <a:ext cx="144718" cy="14471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179143" y="1552171"/>
            <a:ext cx="58600" cy="5860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035306" y="3512891"/>
            <a:ext cx="107812" cy="118372"/>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318444" y="2293374"/>
            <a:ext cx="95201" cy="95201"/>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0" presetClass="entr" presetSubtype="0" decel="100000" fill="hold" grpId="0" nodeType="withEffect">
                                  <p:stCondLst>
                                    <p:cond delay="200"/>
                                  </p:stCondLst>
                                  <p:childTnLst>
                                    <p:set>
                                      <p:cBhvr>
                                        <p:cTn id="11" dur="1" fill="hold">
                                          <p:stCondLst>
                                            <p:cond delay="0"/>
                                          </p:stCondLst>
                                        </p:cTn>
                                        <p:tgtEl>
                                          <p:spTgt spid="36"/>
                                        </p:tgtEl>
                                        <p:attrNameLst>
                                          <p:attrName>style.visibility</p:attrName>
                                        </p:attrNameLst>
                                      </p:cBhvr>
                                      <p:to>
                                        <p:strVal val="visible"/>
                                      </p:to>
                                    </p:set>
                                    <p:anim calcmode="lin" valueType="num">
                                      <p:cBhvr>
                                        <p:cTn id="12" dur="1000" fill="hold"/>
                                        <p:tgtEl>
                                          <p:spTgt spid="36"/>
                                        </p:tgtEl>
                                        <p:attrNameLst>
                                          <p:attrName>ppt_w</p:attrName>
                                        </p:attrNameLst>
                                      </p:cBhvr>
                                      <p:tavLst>
                                        <p:tav tm="0">
                                          <p:val>
                                            <p:strVal val="#ppt_w+.3"/>
                                          </p:val>
                                        </p:tav>
                                        <p:tav tm="100000">
                                          <p:val>
                                            <p:strVal val="#ppt_w"/>
                                          </p:val>
                                        </p:tav>
                                      </p:tavLst>
                                    </p:anim>
                                    <p:anim calcmode="lin" valueType="num">
                                      <p:cBhvr>
                                        <p:cTn id="13" dur="1000" fill="hold"/>
                                        <p:tgtEl>
                                          <p:spTgt spid="36"/>
                                        </p:tgtEl>
                                        <p:attrNameLst>
                                          <p:attrName>ppt_h</p:attrName>
                                        </p:attrNameLst>
                                      </p:cBhvr>
                                      <p:tavLst>
                                        <p:tav tm="0">
                                          <p:val>
                                            <p:strVal val="#ppt_h"/>
                                          </p:val>
                                        </p:tav>
                                        <p:tav tm="100000">
                                          <p:val>
                                            <p:strVal val="#ppt_h"/>
                                          </p:val>
                                        </p:tav>
                                      </p:tavLst>
                                    </p:anim>
                                    <p:animEffect transition="in" filter="fade">
                                      <p:cBhvr>
                                        <p:cTn id="14" dur="1000"/>
                                        <p:tgtEl>
                                          <p:spTgt spid="36"/>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par>
                                <p:cTn id="20" presetID="18" presetClass="entr" presetSubtype="12" fill="hold" grpId="0" nodeType="withEffect">
                                  <p:stCondLst>
                                    <p:cond delay="400"/>
                                  </p:stCondLst>
                                  <p:childTnLst>
                                    <p:set>
                                      <p:cBhvr>
                                        <p:cTn id="21" dur="1" fill="hold">
                                          <p:stCondLst>
                                            <p:cond delay="0"/>
                                          </p:stCondLst>
                                        </p:cTn>
                                        <p:tgtEl>
                                          <p:spTgt spid="47"/>
                                        </p:tgtEl>
                                        <p:attrNameLst>
                                          <p:attrName>style.visibility</p:attrName>
                                        </p:attrNameLst>
                                      </p:cBhvr>
                                      <p:to>
                                        <p:strVal val="visible"/>
                                      </p:to>
                                    </p:set>
                                    <p:animEffect transition="in" filter="strips(downLeft)">
                                      <p:cBhvr>
                                        <p:cTn id="22" dur="750"/>
                                        <p:tgtEl>
                                          <p:spTgt spid="47"/>
                                        </p:tgtEl>
                                      </p:cBhvr>
                                    </p:animEffect>
                                  </p:childTnLst>
                                </p:cTn>
                              </p:par>
                              <p:par>
                                <p:cTn id="23" presetID="18" presetClass="entr" presetSubtype="12"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strips(downLeft)">
                                      <p:cBhvr>
                                        <p:cTn id="25" dur="750"/>
                                        <p:tgtEl>
                                          <p:spTgt spid="5"/>
                                        </p:tgtEl>
                                      </p:cBhvr>
                                    </p:animEffect>
                                  </p:childTnLst>
                                </p:cTn>
                              </p:par>
                              <p:par>
                                <p:cTn id="26" presetID="18" presetClass="entr" presetSubtype="3" fill="hold" nodeType="withEffect">
                                  <p:stCondLst>
                                    <p:cond delay="800"/>
                                  </p:stCondLst>
                                  <p:childTnLst>
                                    <p:set>
                                      <p:cBhvr>
                                        <p:cTn id="27" dur="1" fill="hold">
                                          <p:stCondLst>
                                            <p:cond delay="0"/>
                                          </p:stCondLst>
                                        </p:cTn>
                                        <p:tgtEl>
                                          <p:spTgt spid="3"/>
                                        </p:tgtEl>
                                        <p:attrNameLst>
                                          <p:attrName>style.visibility</p:attrName>
                                        </p:attrNameLst>
                                      </p:cBhvr>
                                      <p:to>
                                        <p:strVal val="visible"/>
                                      </p:to>
                                    </p:set>
                                    <p:animEffect transition="in" filter="strips(upRight)">
                                      <p:cBhvr>
                                        <p:cTn id="28" dur="750"/>
                                        <p:tgtEl>
                                          <p:spTgt spid="3"/>
                                        </p:tgtEl>
                                      </p:cBhvr>
                                    </p:animEffect>
                                  </p:childTnLst>
                                </p:cTn>
                              </p:par>
                              <p:par>
                                <p:cTn id="29" presetID="18" presetClass="entr" presetSubtype="12" fill="hold" nodeType="withEffect">
                                  <p:stCondLst>
                                    <p:cond delay="1000"/>
                                  </p:stCondLst>
                                  <p:childTnLst>
                                    <p:set>
                                      <p:cBhvr>
                                        <p:cTn id="30" dur="1" fill="hold">
                                          <p:stCondLst>
                                            <p:cond delay="0"/>
                                          </p:stCondLst>
                                        </p:cTn>
                                        <p:tgtEl>
                                          <p:spTgt spid="4"/>
                                        </p:tgtEl>
                                        <p:attrNameLst>
                                          <p:attrName>style.visibility</p:attrName>
                                        </p:attrNameLst>
                                      </p:cBhvr>
                                      <p:to>
                                        <p:strVal val="visible"/>
                                      </p:to>
                                    </p:set>
                                    <p:animEffect transition="in" filter="strips(downLeft)">
                                      <p:cBhvr>
                                        <p:cTn id="31" dur="750"/>
                                        <p:tgtEl>
                                          <p:spTgt spid="4"/>
                                        </p:tgtEl>
                                      </p:cBhvr>
                                    </p:animEffect>
                                  </p:childTnLst>
                                </p:cTn>
                              </p:par>
                              <p:par>
                                <p:cTn id="32" presetID="18" presetClass="entr" presetSubtype="3" fill="hold" grpId="0" nodeType="withEffect">
                                  <p:stCondLst>
                                    <p:cond delay="1100"/>
                                  </p:stCondLst>
                                  <p:childTnLst>
                                    <p:set>
                                      <p:cBhvr>
                                        <p:cTn id="33" dur="1" fill="hold">
                                          <p:stCondLst>
                                            <p:cond delay="0"/>
                                          </p:stCondLst>
                                        </p:cTn>
                                        <p:tgtEl>
                                          <p:spTgt spid="26"/>
                                        </p:tgtEl>
                                        <p:attrNameLst>
                                          <p:attrName>style.visibility</p:attrName>
                                        </p:attrNameLst>
                                      </p:cBhvr>
                                      <p:to>
                                        <p:strVal val="visible"/>
                                      </p:to>
                                    </p:set>
                                    <p:animEffect transition="in" filter="strips(upRight)">
                                      <p:cBhvr>
                                        <p:cTn id="34" dur="750"/>
                                        <p:tgtEl>
                                          <p:spTgt spid="26"/>
                                        </p:tgtEl>
                                      </p:cBhvr>
                                    </p:animEffect>
                                  </p:childTnLst>
                                </p:cTn>
                              </p:par>
                              <p:par>
                                <p:cTn id="35" presetID="2" presetClass="entr" presetSubtype="1" decel="100000" fill="hold" grpId="0" nodeType="withEffect">
                                  <p:stCondLst>
                                    <p:cond delay="180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1000" fill="hold"/>
                                        <p:tgtEl>
                                          <p:spTgt spid="48"/>
                                        </p:tgtEl>
                                        <p:attrNameLst>
                                          <p:attrName>ppt_x</p:attrName>
                                        </p:attrNameLst>
                                      </p:cBhvr>
                                      <p:tavLst>
                                        <p:tav tm="0">
                                          <p:val>
                                            <p:strVal val="#ppt_x"/>
                                          </p:val>
                                        </p:tav>
                                        <p:tav tm="100000">
                                          <p:val>
                                            <p:strVal val="#ppt_x"/>
                                          </p:val>
                                        </p:tav>
                                      </p:tavLst>
                                    </p:anim>
                                    <p:anim calcmode="lin" valueType="num">
                                      <p:cBhvr additive="base">
                                        <p:cTn id="38" dur="1000" fill="hold"/>
                                        <p:tgtEl>
                                          <p:spTgt spid="48"/>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8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000" fill="hold"/>
                                        <p:tgtEl>
                                          <p:spTgt spid="31"/>
                                        </p:tgtEl>
                                        <p:attrNameLst>
                                          <p:attrName>ppt_x</p:attrName>
                                        </p:attrNameLst>
                                      </p:cBhvr>
                                      <p:tavLst>
                                        <p:tav tm="0">
                                          <p:val>
                                            <p:strVal val="#ppt_x"/>
                                          </p:val>
                                        </p:tav>
                                        <p:tav tm="100000">
                                          <p:val>
                                            <p:strVal val="#ppt_x"/>
                                          </p:val>
                                        </p:tav>
                                      </p:tavLst>
                                    </p:anim>
                                    <p:anim calcmode="lin" valueType="num">
                                      <p:cBhvr additive="base">
                                        <p:cTn id="42" dur="1000" fill="hold"/>
                                        <p:tgtEl>
                                          <p:spTgt spid="31"/>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80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1000" fill="hold"/>
                                        <p:tgtEl>
                                          <p:spTgt spid="32"/>
                                        </p:tgtEl>
                                        <p:attrNameLst>
                                          <p:attrName>ppt_x</p:attrName>
                                        </p:attrNameLst>
                                      </p:cBhvr>
                                      <p:tavLst>
                                        <p:tav tm="0">
                                          <p:val>
                                            <p:strVal val="#ppt_x"/>
                                          </p:val>
                                        </p:tav>
                                        <p:tav tm="100000">
                                          <p:val>
                                            <p:strVal val="#ppt_x"/>
                                          </p:val>
                                        </p:tav>
                                      </p:tavLst>
                                    </p:anim>
                                    <p:anim calcmode="lin" valueType="num">
                                      <p:cBhvr additive="base">
                                        <p:cTn id="46" dur="1000" fill="hold"/>
                                        <p:tgtEl>
                                          <p:spTgt spid="32"/>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80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1000" fill="hold"/>
                                        <p:tgtEl>
                                          <p:spTgt spid="34"/>
                                        </p:tgtEl>
                                        <p:attrNameLst>
                                          <p:attrName>ppt_x</p:attrName>
                                        </p:attrNameLst>
                                      </p:cBhvr>
                                      <p:tavLst>
                                        <p:tav tm="0">
                                          <p:val>
                                            <p:strVal val="#ppt_x"/>
                                          </p:val>
                                        </p:tav>
                                        <p:tav tm="100000">
                                          <p:val>
                                            <p:strVal val="#ppt_x"/>
                                          </p:val>
                                        </p:tav>
                                      </p:tavLst>
                                    </p:anim>
                                    <p:anim calcmode="lin" valueType="num">
                                      <p:cBhvr additive="base">
                                        <p:cTn id="50" dur="1000" fill="hold"/>
                                        <p:tgtEl>
                                          <p:spTgt spid="3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80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1000" fill="hold"/>
                                        <p:tgtEl>
                                          <p:spTgt spid="35"/>
                                        </p:tgtEl>
                                        <p:attrNameLst>
                                          <p:attrName>ppt_x</p:attrName>
                                        </p:attrNameLst>
                                      </p:cBhvr>
                                      <p:tavLst>
                                        <p:tav tm="0">
                                          <p:val>
                                            <p:strVal val="#ppt_x"/>
                                          </p:val>
                                        </p:tav>
                                        <p:tav tm="100000">
                                          <p:val>
                                            <p:strVal val="#ppt_x"/>
                                          </p:val>
                                        </p:tav>
                                      </p:tavLst>
                                    </p:anim>
                                    <p:anim calcmode="lin" valueType="num">
                                      <p:cBhvr additive="base">
                                        <p:cTn id="54" dur="100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180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1000" fill="hold"/>
                                        <p:tgtEl>
                                          <p:spTgt spid="33"/>
                                        </p:tgtEl>
                                        <p:attrNameLst>
                                          <p:attrName>ppt_x</p:attrName>
                                        </p:attrNameLst>
                                      </p:cBhvr>
                                      <p:tavLst>
                                        <p:tav tm="0">
                                          <p:val>
                                            <p:strVal val="#ppt_x"/>
                                          </p:val>
                                        </p:tav>
                                        <p:tav tm="100000">
                                          <p:val>
                                            <p:strVal val="#ppt_x"/>
                                          </p:val>
                                        </p:tav>
                                      </p:tavLst>
                                    </p:anim>
                                    <p:anim calcmode="lin" valueType="num">
                                      <p:cBhvr additive="base">
                                        <p:cTn id="58" dur="1000" fill="hold"/>
                                        <p:tgtEl>
                                          <p:spTgt spid="33"/>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180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1000" fill="hold"/>
                                        <p:tgtEl>
                                          <p:spTgt spid="29"/>
                                        </p:tgtEl>
                                        <p:attrNameLst>
                                          <p:attrName>ppt_x</p:attrName>
                                        </p:attrNameLst>
                                      </p:cBhvr>
                                      <p:tavLst>
                                        <p:tav tm="0">
                                          <p:val>
                                            <p:strVal val="#ppt_x"/>
                                          </p:val>
                                        </p:tav>
                                        <p:tav tm="100000">
                                          <p:val>
                                            <p:strVal val="#ppt_x"/>
                                          </p:val>
                                        </p:tav>
                                      </p:tavLst>
                                    </p:anim>
                                    <p:anim calcmode="lin" valueType="num">
                                      <p:cBhvr additive="base">
                                        <p:cTn id="62" dur="1000" fill="hold"/>
                                        <p:tgtEl>
                                          <p:spTgt spid="29"/>
                                        </p:tgtEl>
                                        <p:attrNameLst>
                                          <p:attrName>ppt_y</p:attrName>
                                        </p:attrNameLst>
                                      </p:cBhvr>
                                      <p:tavLst>
                                        <p:tav tm="0">
                                          <p:val>
                                            <p:strVal val="0-#ppt_h/2"/>
                                          </p:val>
                                        </p:tav>
                                        <p:tav tm="100000">
                                          <p:val>
                                            <p:strVal val="#ppt_y"/>
                                          </p:val>
                                        </p:tav>
                                      </p:tavLst>
                                    </p:anim>
                                  </p:childTnLst>
                                </p:cTn>
                              </p:par>
                              <p:par>
                                <p:cTn id="63" presetID="53" presetClass="entr" presetSubtype="16"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750" fill="hold"/>
                                        <p:tgtEl>
                                          <p:spTgt spid="50"/>
                                        </p:tgtEl>
                                        <p:attrNameLst>
                                          <p:attrName>ppt_w</p:attrName>
                                        </p:attrNameLst>
                                      </p:cBhvr>
                                      <p:tavLst>
                                        <p:tav tm="0">
                                          <p:val>
                                            <p:fltVal val="0"/>
                                          </p:val>
                                        </p:tav>
                                        <p:tav tm="100000">
                                          <p:val>
                                            <p:strVal val="#ppt_w"/>
                                          </p:val>
                                        </p:tav>
                                      </p:tavLst>
                                    </p:anim>
                                    <p:anim calcmode="lin" valueType="num">
                                      <p:cBhvr>
                                        <p:cTn id="66" dur="750" fill="hold"/>
                                        <p:tgtEl>
                                          <p:spTgt spid="50"/>
                                        </p:tgtEl>
                                        <p:attrNameLst>
                                          <p:attrName>ppt_h</p:attrName>
                                        </p:attrNameLst>
                                      </p:cBhvr>
                                      <p:tavLst>
                                        <p:tav tm="0">
                                          <p:val>
                                            <p:fltVal val="0"/>
                                          </p:val>
                                        </p:tav>
                                        <p:tav tm="100000">
                                          <p:val>
                                            <p:strVal val="#ppt_h"/>
                                          </p:val>
                                        </p:tav>
                                      </p:tavLst>
                                    </p:anim>
                                    <p:animEffect transition="in" filter="fade">
                                      <p:cBhvr>
                                        <p:cTn id="67" dur="750"/>
                                        <p:tgtEl>
                                          <p:spTgt spid="50"/>
                                        </p:tgtEl>
                                      </p:cBhvr>
                                    </p:animEffect>
                                  </p:childTnLst>
                                </p:cTn>
                              </p:par>
                              <p:par>
                                <p:cTn id="68" presetID="53" presetClass="entr" presetSubtype="16" fill="hold" grpId="0" nodeType="withEffect">
                                  <p:stCondLst>
                                    <p:cond delay="0"/>
                                  </p:stCondLst>
                                  <p:iterate type="wd">
                                    <p:tmPct val="5000"/>
                                  </p:iterate>
                                  <p:childTnLst>
                                    <p:set>
                                      <p:cBhvr>
                                        <p:cTn id="69" dur="1" fill="hold">
                                          <p:stCondLst>
                                            <p:cond delay="0"/>
                                          </p:stCondLst>
                                        </p:cTn>
                                        <p:tgtEl>
                                          <p:spTgt spid="52"/>
                                        </p:tgtEl>
                                        <p:attrNameLst>
                                          <p:attrName>style.visibility</p:attrName>
                                        </p:attrNameLst>
                                      </p:cBhvr>
                                      <p:to>
                                        <p:strVal val="visible"/>
                                      </p:to>
                                    </p:set>
                                    <p:anim calcmode="lin" valueType="num">
                                      <p:cBhvr>
                                        <p:cTn id="70" dur="750" fill="hold"/>
                                        <p:tgtEl>
                                          <p:spTgt spid="52"/>
                                        </p:tgtEl>
                                        <p:attrNameLst>
                                          <p:attrName>ppt_w</p:attrName>
                                        </p:attrNameLst>
                                      </p:cBhvr>
                                      <p:tavLst>
                                        <p:tav tm="0">
                                          <p:val>
                                            <p:fltVal val="0"/>
                                          </p:val>
                                        </p:tav>
                                        <p:tav tm="100000">
                                          <p:val>
                                            <p:strVal val="#ppt_w"/>
                                          </p:val>
                                        </p:tav>
                                      </p:tavLst>
                                    </p:anim>
                                    <p:anim calcmode="lin" valueType="num">
                                      <p:cBhvr>
                                        <p:cTn id="71" dur="750" fill="hold"/>
                                        <p:tgtEl>
                                          <p:spTgt spid="52"/>
                                        </p:tgtEl>
                                        <p:attrNameLst>
                                          <p:attrName>ppt_h</p:attrName>
                                        </p:attrNameLst>
                                      </p:cBhvr>
                                      <p:tavLst>
                                        <p:tav tm="0">
                                          <p:val>
                                            <p:fltVal val="0"/>
                                          </p:val>
                                        </p:tav>
                                        <p:tav tm="100000">
                                          <p:val>
                                            <p:strVal val="#ppt_h"/>
                                          </p:val>
                                        </p:tav>
                                      </p:tavLst>
                                    </p:anim>
                                    <p:animEffect transition="in" filter="fade">
                                      <p:cBhvr>
                                        <p:cTn id="72"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9" grpId="0" animBg="1"/>
      <p:bldP spid="33" grpId="0" animBg="1"/>
      <p:bldP spid="36" grpId="0"/>
      <p:bldP spid="48" grpId="0" animBg="1"/>
      <p:bldP spid="42" grpId="0"/>
      <p:bldP spid="47" grpId="0" animBg="1"/>
      <p:bldP spid="50" grpId="0"/>
      <p:bldP spid="52" grpId="0"/>
      <p:bldP spid="34" grpId="0" animBg="1"/>
      <p:bldP spid="35" grpId="0" animBg="1"/>
      <p:bldP spid="32"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ight Triangle 49"/>
          <p:cNvSpPr/>
          <p:nvPr/>
        </p:nvSpPr>
        <p:spPr>
          <a:xfrm>
            <a:off x="0" y="0"/>
            <a:ext cx="8600792" cy="6858000"/>
          </a:xfrm>
          <a:prstGeom prst="rtTriangle">
            <a:avLst/>
          </a:prstGeom>
          <a:blipFill dpi="0" rotWithShape="1">
            <a:blip r:embed="rId2"/>
            <a:srcRect/>
            <a:stretch>
              <a:fillRect l="-40952" t="-1807" r="-4545" b="-8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3" name="椭圆 32"/>
          <p:cNvSpPr/>
          <p:nvPr/>
        </p:nvSpPr>
        <p:spPr>
          <a:xfrm>
            <a:off x="1355491" y="915724"/>
            <a:ext cx="941693" cy="94169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4" name="弧形 33"/>
          <p:cNvSpPr/>
          <p:nvPr/>
        </p:nvSpPr>
        <p:spPr>
          <a:xfrm>
            <a:off x="1219389" y="769411"/>
            <a:ext cx="1221995" cy="1240364"/>
          </a:xfrm>
          <a:prstGeom prst="arc">
            <a:avLst>
              <a:gd name="adj1" fmla="val 16135557"/>
              <a:gd name="adj2" fmla="val 893857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35" name="椭圆 34"/>
          <p:cNvSpPr/>
          <p:nvPr/>
        </p:nvSpPr>
        <p:spPr>
          <a:xfrm>
            <a:off x="1301458" y="861691"/>
            <a:ext cx="1049759" cy="1049761"/>
          </a:xfrm>
          <a:prstGeom prst="ellipse">
            <a:avLst/>
          </a:prstGeom>
          <a:noFill/>
          <a:ln w="12700" cap="flat" cmpd="sng" algn="ctr">
            <a:solidFill>
              <a:srgbClr val="DDDEE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8" name="椭圆 37"/>
          <p:cNvSpPr/>
          <p:nvPr/>
        </p:nvSpPr>
        <p:spPr>
          <a:xfrm>
            <a:off x="1290461" y="1428670"/>
            <a:ext cx="42439" cy="4243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9" name="椭圆 38"/>
          <p:cNvSpPr/>
          <p:nvPr/>
        </p:nvSpPr>
        <p:spPr>
          <a:xfrm>
            <a:off x="1810577" y="762000"/>
            <a:ext cx="16530" cy="1653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0" name="椭圆 39"/>
          <p:cNvSpPr/>
          <p:nvPr/>
        </p:nvSpPr>
        <p:spPr>
          <a:xfrm>
            <a:off x="1296053" y="1696510"/>
            <a:ext cx="16530" cy="1653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1" name="文本框 40"/>
          <p:cNvSpPr txBox="1"/>
          <p:nvPr/>
        </p:nvSpPr>
        <p:spPr>
          <a:xfrm>
            <a:off x="3804007" y="2700731"/>
            <a:ext cx="37791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等线" panose="02010600030101010101" pitchFamily="2" charset="-122"/>
                <a:cs typeface="Segoe UI Semibold" panose="020B0702040204020203" pitchFamily="34" charset="0"/>
              </a:rPr>
              <a:t>一款用户可以找到优惠商品的网站</a:t>
            </a:r>
          </a:p>
        </p:txBody>
      </p:sp>
      <p:sp>
        <p:nvSpPr>
          <p:cNvPr id="43" name="文本框 42"/>
          <p:cNvSpPr txBox="1"/>
          <p:nvPr/>
        </p:nvSpPr>
        <p:spPr>
          <a:xfrm>
            <a:off x="5957911" y="4093500"/>
            <a:ext cx="27100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等线" panose="02010600030101010101" pitchFamily="2" charset="-122"/>
                <a:cs typeface="Segoe UI Semibold" panose="020B0702040204020203" pitchFamily="34" charset="0"/>
              </a:rPr>
              <a:t>一款简单好用的网站</a:t>
            </a:r>
          </a:p>
        </p:txBody>
      </p:sp>
      <p:sp>
        <p:nvSpPr>
          <p:cNvPr id="45" name="文本框 44"/>
          <p:cNvSpPr txBox="1"/>
          <p:nvPr/>
        </p:nvSpPr>
        <p:spPr>
          <a:xfrm>
            <a:off x="7253646" y="5383417"/>
            <a:ext cx="37101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等线" panose="02010600030101010101" pitchFamily="2" charset="-122"/>
                <a:cs typeface="Segoe UI Semibold" panose="020B0702040204020203" pitchFamily="34" charset="0"/>
              </a:rPr>
              <a:t>一款包括众多电商商品的比价网站</a:t>
            </a:r>
          </a:p>
        </p:txBody>
      </p:sp>
      <p:sp>
        <p:nvSpPr>
          <p:cNvPr id="47" name="椭圆 46"/>
          <p:cNvSpPr/>
          <p:nvPr/>
        </p:nvSpPr>
        <p:spPr>
          <a:xfrm>
            <a:off x="3568700" y="2827020"/>
            <a:ext cx="129540" cy="12954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8" name="椭圆 47"/>
          <p:cNvSpPr/>
          <p:nvPr/>
        </p:nvSpPr>
        <p:spPr>
          <a:xfrm>
            <a:off x="5245844" y="4174087"/>
            <a:ext cx="129540" cy="12954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9" name="椭圆 48"/>
          <p:cNvSpPr/>
          <p:nvPr/>
        </p:nvSpPr>
        <p:spPr>
          <a:xfrm>
            <a:off x="6927447" y="5503313"/>
            <a:ext cx="129540" cy="12954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grpSp>
        <p:nvGrpSpPr>
          <p:cNvPr id="6" name="组合 5"/>
          <p:cNvGrpSpPr/>
          <p:nvPr/>
        </p:nvGrpSpPr>
        <p:grpSpPr>
          <a:xfrm>
            <a:off x="10046195" y="558165"/>
            <a:ext cx="2145806" cy="226694"/>
            <a:chOff x="10046195" y="558165"/>
            <a:chExt cx="2145806" cy="226694"/>
          </a:xfrm>
        </p:grpSpPr>
        <p:cxnSp>
          <p:nvCxnSpPr>
            <p:cNvPr id="52" name="直接连接符 51"/>
            <p:cNvCxnSpPr>
              <a:endCxn id="54" idx="6"/>
            </p:cNvCxnSpPr>
            <p:nvPr/>
          </p:nvCxnSpPr>
          <p:spPr>
            <a:xfrm flipH="1">
              <a:off x="10091914" y="581025"/>
              <a:ext cx="2100087"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11468100" y="762000"/>
              <a:ext cx="723900"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10046195" y="558165"/>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55" name="椭圆 54"/>
            <p:cNvSpPr/>
            <p:nvPr/>
          </p:nvSpPr>
          <p:spPr>
            <a:xfrm>
              <a:off x="11445240" y="739140"/>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grpSp>
      <p:sp>
        <p:nvSpPr>
          <p:cNvPr id="58" name="文本框 57"/>
          <p:cNvSpPr txBox="1"/>
          <p:nvPr/>
        </p:nvSpPr>
        <p:spPr>
          <a:xfrm>
            <a:off x="2539684" y="1094506"/>
            <a:ext cx="31883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等线" panose="02010600030101010101" pitchFamily="2" charset="-122"/>
                <a:cs typeface="Segoe UI Semibold" panose="020B0702040204020203" pitchFamily="34" charset="0"/>
              </a:rPr>
              <a:t>项目简介</a:t>
            </a:r>
          </a:p>
        </p:txBody>
      </p:sp>
      <p:sp>
        <p:nvSpPr>
          <p:cNvPr id="62" name="KSO_Shape"/>
          <p:cNvSpPr/>
          <p:nvPr/>
        </p:nvSpPr>
        <p:spPr>
          <a:xfrm>
            <a:off x="1581241" y="1247130"/>
            <a:ext cx="491732" cy="293400"/>
          </a:xfrm>
          <a:custGeom>
            <a:avLst/>
            <a:gdLst/>
            <a:ahLst/>
            <a:cxnLst/>
            <a:rect l="l" t="t" r="r" b="b"/>
            <a:pathLst>
              <a:path w="780204" h="588259">
                <a:moveTo>
                  <a:pt x="509321" y="370417"/>
                </a:moveTo>
                <a:cubicBezTo>
                  <a:pt x="526020" y="406136"/>
                  <a:pt x="559272" y="430234"/>
                  <a:pt x="597482" y="430234"/>
                </a:cubicBezTo>
                <a:cubicBezTo>
                  <a:pt x="635691" y="430234"/>
                  <a:pt x="668943" y="406136"/>
                  <a:pt x="685642" y="370417"/>
                </a:cubicBezTo>
                <a:cubicBezTo>
                  <a:pt x="737885" y="370549"/>
                  <a:pt x="780204" y="437894"/>
                  <a:pt x="780204" y="520944"/>
                </a:cubicBezTo>
                <a:lnTo>
                  <a:pt x="780204" y="588259"/>
                </a:lnTo>
                <a:lnTo>
                  <a:pt x="534065" y="588259"/>
                </a:lnTo>
                <a:lnTo>
                  <a:pt x="534065" y="494416"/>
                </a:lnTo>
                <a:cubicBezTo>
                  <a:pt x="534065" y="447998"/>
                  <a:pt x="524582" y="405100"/>
                  <a:pt x="506178" y="371433"/>
                </a:cubicBezTo>
                <a:cubicBezTo>
                  <a:pt x="507187" y="370450"/>
                  <a:pt x="508252" y="370420"/>
                  <a:pt x="509321" y="370417"/>
                </a:cubicBezTo>
                <a:close/>
                <a:moveTo>
                  <a:pt x="131827" y="284569"/>
                </a:moveTo>
                <a:cubicBezTo>
                  <a:pt x="155107" y="334364"/>
                  <a:pt x="201464" y="367959"/>
                  <a:pt x="254731" y="367959"/>
                </a:cubicBezTo>
                <a:cubicBezTo>
                  <a:pt x="307998" y="367959"/>
                  <a:pt x="354354" y="334364"/>
                  <a:pt x="377634" y="284569"/>
                </a:cubicBezTo>
                <a:cubicBezTo>
                  <a:pt x="450464" y="284753"/>
                  <a:pt x="509461" y="378637"/>
                  <a:pt x="509461" y="494416"/>
                </a:cubicBezTo>
                <a:lnTo>
                  <a:pt x="509461" y="588259"/>
                </a:lnTo>
                <a:lnTo>
                  <a:pt x="0" y="588259"/>
                </a:lnTo>
                <a:lnTo>
                  <a:pt x="0" y="494416"/>
                </a:lnTo>
                <a:cubicBezTo>
                  <a:pt x="0" y="378637"/>
                  <a:pt x="58997" y="284753"/>
                  <a:pt x="131827" y="284569"/>
                </a:cubicBezTo>
                <a:close/>
                <a:moveTo>
                  <a:pt x="597481" y="166291"/>
                </a:moveTo>
                <a:cubicBezTo>
                  <a:pt x="647665" y="166291"/>
                  <a:pt x="688347" y="217628"/>
                  <a:pt x="688347" y="280955"/>
                </a:cubicBezTo>
                <a:cubicBezTo>
                  <a:pt x="688347" y="344282"/>
                  <a:pt x="647665" y="395619"/>
                  <a:pt x="597481" y="395619"/>
                </a:cubicBezTo>
                <a:cubicBezTo>
                  <a:pt x="547298" y="395619"/>
                  <a:pt x="506616" y="344282"/>
                  <a:pt x="506616" y="280955"/>
                </a:cubicBezTo>
                <a:cubicBezTo>
                  <a:pt x="506616" y="217628"/>
                  <a:pt x="547298" y="166291"/>
                  <a:pt x="597481" y="166291"/>
                </a:cubicBezTo>
                <a:close/>
                <a:moveTo>
                  <a:pt x="254730" y="0"/>
                </a:moveTo>
                <a:cubicBezTo>
                  <a:pt x="324691" y="0"/>
                  <a:pt x="381405" y="71568"/>
                  <a:pt x="381405" y="159851"/>
                </a:cubicBezTo>
                <a:cubicBezTo>
                  <a:pt x="381405" y="248134"/>
                  <a:pt x="324691" y="319702"/>
                  <a:pt x="254730" y="319702"/>
                </a:cubicBezTo>
                <a:cubicBezTo>
                  <a:pt x="184770" y="319702"/>
                  <a:pt x="128056" y="248134"/>
                  <a:pt x="128056" y="159851"/>
                </a:cubicBezTo>
                <a:cubicBezTo>
                  <a:pt x="128056" y="71568"/>
                  <a:pt x="184770" y="0"/>
                  <a:pt x="25473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a:ea typeface="等线" panose="02010600030101010101" pitchFamily="2" charset="-122"/>
              <a:cs typeface="+mn-cs"/>
            </a:endParaRPr>
          </a:p>
        </p:txBody>
      </p:sp>
      <p:sp>
        <p:nvSpPr>
          <p:cNvPr id="36" name="椭圆 35"/>
          <p:cNvSpPr/>
          <p:nvPr/>
        </p:nvSpPr>
        <p:spPr>
          <a:xfrm>
            <a:off x="2049884" y="1922315"/>
            <a:ext cx="68798" cy="68798"/>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7" name="椭圆 36"/>
          <p:cNvSpPr/>
          <p:nvPr/>
        </p:nvSpPr>
        <p:spPr>
          <a:xfrm>
            <a:off x="2159577" y="1872752"/>
            <a:ext cx="39949" cy="39949"/>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par>
                                <p:cTn id="10" presetID="49" presetClass="entr" presetSubtype="0" decel="100000" fill="hold" grpId="0" nodeType="withEffect">
                                  <p:stCondLst>
                                    <p:cond delay="20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 calcmode="lin" valueType="num">
                                      <p:cBhvr>
                                        <p:cTn id="14" dur="500" fill="hold"/>
                                        <p:tgtEl>
                                          <p:spTgt spid="62"/>
                                        </p:tgtEl>
                                        <p:attrNameLst>
                                          <p:attrName>style.rotation</p:attrName>
                                        </p:attrNameLst>
                                      </p:cBhvr>
                                      <p:tavLst>
                                        <p:tav tm="0">
                                          <p:val>
                                            <p:fltVal val="360"/>
                                          </p:val>
                                        </p:tav>
                                        <p:tav tm="100000">
                                          <p:val>
                                            <p:fltVal val="0"/>
                                          </p:val>
                                        </p:tav>
                                      </p:tavLst>
                                    </p:anim>
                                    <p:animEffect transition="in" filter="fade">
                                      <p:cBhvr>
                                        <p:cTn id="15" dur="500"/>
                                        <p:tgtEl>
                                          <p:spTgt spid="62"/>
                                        </p:tgtEl>
                                      </p:cBhvr>
                                    </p:animEffect>
                                  </p:childTnLst>
                                </p:cTn>
                              </p:par>
                              <p:par>
                                <p:cTn id="16" presetID="18" presetClass="entr" presetSubtype="12" fill="hold" grpId="0" nodeType="withEffect">
                                  <p:stCondLst>
                                    <p:cond delay="700"/>
                                  </p:stCondLst>
                                  <p:childTnLst>
                                    <p:set>
                                      <p:cBhvr>
                                        <p:cTn id="17" dur="1" fill="hold">
                                          <p:stCondLst>
                                            <p:cond delay="0"/>
                                          </p:stCondLst>
                                        </p:cTn>
                                        <p:tgtEl>
                                          <p:spTgt spid="35"/>
                                        </p:tgtEl>
                                        <p:attrNameLst>
                                          <p:attrName>style.visibility</p:attrName>
                                        </p:attrNameLst>
                                      </p:cBhvr>
                                      <p:to>
                                        <p:strVal val="visible"/>
                                      </p:to>
                                    </p:set>
                                    <p:animEffect transition="in" filter="strips(downLeft)">
                                      <p:cBhvr>
                                        <p:cTn id="18" dur="500"/>
                                        <p:tgtEl>
                                          <p:spTgt spid="35"/>
                                        </p:tgtEl>
                                      </p:cBhvr>
                                    </p:animEffect>
                                  </p:childTnLst>
                                </p:cTn>
                              </p:par>
                              <p:par>
                                <p:cTn id="19" presetID="18" presetClass="entr" presetSubtype="3" fill="hold" grpId="0" nodeType="withEffect">
                                  <p:stCondLst>
                                    <p:cond delay="700"/>
                                  </p:stCondLst>
                                  <p:childTnLst>
                                    <p:set>
                                      <p:cBhvr>
                                        <p:cTn id="20" dur="1" fill="hold">
                                          <p:stCondLst>
                                            <p:cond delay="0"/>
                                          </p:stCondLst>
                                        </p:cTn>
                                        <p:tgtEl>
                                          <p:spTgt spid="34"/>
                                        </p:tgtEl>
                                        <p:attrNameLst>
                                          <p:attrName>style.visibility</p:attrName>
                                        </p:attrNameLst>
                                      </p:cBhvr>
                                      <p:to>
                                        <p:strVal val="visible"/>
                                      </p:to>
                                    </p:set>
                                    <p:animEffect transition="in" filter="strips(upRight)">
                                      <p:cBhvr>
                                        <p:cTn id="21" dur="500"/>
                                        <p:tgtEl>
                                          <p:spTgt spid="34"/>
                                        </p:tgtEl>
                                      </p:cBhvr>
                                    </p:animEffect>
                                  </p:childTnLst>
                                </p:cTn>
                              </p:par>
                              <p:par>
                                <p:cTn id="22" presetID="53" presetClass="entr" presetSubtype="16" fill="hold" grpId="0" nodeType="withEffect">
                                  <p:stCondLst>
                                    <p:cond delay="90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par>
                                <p:cTn id="27" presetID="53" presetClass="entr" presetSubtype="16" fill="hold" grpId="0" nodeType="withEffect">
                                  <p:stCondLst>
                                    <p:cond delay="90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0" presetClass="entr" presetSubtype="0" decel="100000" fill="hold" grpId="0" nodeType="withEffect">
                                  <p:stCondLst>
                                    <p:cond delay="900"/>
                                  </p:stCondLst>
                                  <p:childTnLst>
                                    <p:set>
                                      <p:cBhvr>
                                        <p:cTn id="33" dur="1" fill="hold">
                                          <p:stCondLst>
                                            <p:cond delay="0"/>
                                          </p:stCondLst>
                                        </p:cTn>
                                        <p:tgtEl>
                                          <p:spTgt spid="58"/>
                                        </p:tgtEl>
                                        <p:attrNameLst>
                                          <p:attrName>style.visibility</p:attrName>
                                        </p:attrNameLst>
                                      </p:cBhvr>
                                      <p:to>
                                        <p:strVal val="visible"/>
                                      </p:to>
                                    </p:set>
                                    <p:anim calcmode="lin" valueType="num">
                                      <p:cBhvr>
                                        <p:cTn id="34" dur="1000" fill="hold"/>
                                        <p:tgtEl>
                                          <p:spTgt spid="58"/>
                                        </p:tgtEl>
                                        <p:attrNameLst>
                                          <p:attrName>ppt_w</p:attrName>
                                        </p:attrNameLst>
                                      </p:cBhvr>
                                      <p:tavLst>
                                        <p:tav tm="0">
                                          <p:val>
                                            <p:strVal val="#ppt_w+.3"/>
                                          </p:val>
                                        </p:tav>
                                        <p:tav tm="100000">
                                          <p:val>
                                            <p:strVal val="#ppt_w"/>
                                          </p:val>
                                        </p:tav>
                                      </p:tavLst>
                                    </p:anim>
                                    <p:anim calcmode="lin" valueType="num">
                                      <p:cBhvr>
                                        <p:cTn id="35" dur="1000" fill="hold"/>
                                        <p:tgtEl>
                                          <p:spTgt spid="58"/>
                                        </p:tgtEl>
                                        <p:attrNameLst>
                                          <p:attrName>ppt_h</p:attrName>
                                        </p:attrNameLst>
                                      </p:cBhvr>
                                      <p:tavLst>
                                        <p:tav tm="0">
                                          <p:val>
                                            <p:strVal val="#ppt_h"/>
                                          </p:val>
                                        </p:tav>
                                        <p:tav tm="100000">
                                          <p:val>
                                            <p:strVal val="#ppt_h"/>
                                          </p:val>
                                        </p:tav>
                                      </p:tavLst>
                                    </p:anim>
                                    <p:animEffect transition="in" filter="fade">
                                      <p:cBhvr>
                                        <p:cTn id="36" dur="1000"/>
                                        <p:tgtEl>
                                          <p:spTgt spid="58"/>
                                        </p:tgtEl>
                                      </p:cBhvr>
                                    </p:animEffect>
                                  </p:childTnLst>
                                </p:cTn>
                              </p:par>
                              <p:par>
                                <p:cTn id="37" presetID="2" presetClass="entr" presetSubtype="8" decel="100000" fill="hold" grpId="0" nodeType="withEffect">
                                  <p:stCondLst>
                                    <p:cond delay="60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1000" fill="hold"/>
                                        <p:tgtEl>
                                          <p:spTgt spid="50"/>
                                        </p:tgtEl>
                                        <p:attrNameLst>
                                          <p:attrName>ppt_x</p:attrName>
                                        </p:attrNameLst>
                                      </p:cBhvr>
                                      <p:tavLst>
                                        <p:tav tm="0">
                                          <p:val>
                                            <p:strVal val="0-#ppt_w/2"/>
                                          </p:val>
                                        </p:tav>
                                        <p:tav tm="100000">
                                          <p:val>
                                            <p:strVal val="#ppt_x"/>
                                          </p:val>
                                        </p:tav>
                                      </p:tavLst>
                                    </p:anim>
                                    <p:anim calcmode="lin" valueType="num">
                                      <p:cBhvr additive="base">
                                        <p:cTn id="40" dur="1000" fill="hold"/>
                                        <p:tgtEl>
                                          <p:spTgt spid="50"/>
                                        </p:tgtEl>
                                        <p:attrNameLst>
                                          <p:attrName>ppt_y</p:attrName>
                                        </p:attrNameLst>
                                      </p:cBhvr>
                                      <p:tavLst>
                                        <p:tav tm="0">
                                          <p:val>
                                            <p:strVal val="#ppt_y"/>
                                          </p:val>
                                        </p:tav>
                                        <p:tav tm="100000">
                                          <p:val>
                                            <p:strVal val="#ppt_y"/>
                                          </p:val>
                                        </p:tav>
                                      </p:tavLst>
                                    </p:anim>
                                  </p:childTnLst>
                                </p:cTn>
                              </p:par>
                              <p:par>
                                <p:cTn id="41" presetID="14" presetClass="entr" presetSubtype="5" fill="hold" nodeType="withEffect">
                                  <p:stCondLst>
                                    <p:cond delay="600"/>
                                  </p:stCondLst>
                                  <p:childTnLst>
                                    <p:set>
                                      <p:cBhvr>
                                        <p:cTn id="42" dur="1" fill="hold">
                                          <p:stCondLst>
                                            <p:cond delay="0"/>
                                          </p:stCondLst>
                                        </p:cTn>
                                        <p:tgtEl>
                                          <p:spTgt spid="6"/>
                                        </p:tgtEl>
                                        <p:attrNameLst>
                                          <p:attrName>style.visibility</p:attrName>
                                        </p:attrNameLst>
                                      </p:cBhvr>
                                      <p:to>
                                        <p:strVal val="visible"/>
                                      </p:to>
                                    </p:set>
                                    <p:animEffect transition="in" filter="randombar(vertical)">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37" presetClass="entr" presetSubtype="0" fill="hold" grpId="0"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1000"/>
                                        <p:tgtEl>
                                          <p:spTgt spid="47"/>
                                        </p:tgtEl>
                                      </p:cBhvr>
                                    </p:animEffect>
                                    <p:anim calcmode="lin" valueType="num">
                                      <p:cBhvr>
                                        <p:cTn id="49" dur="1000" fill="hold"/>
                                        <p:tgtEl>
                                          <p:spTgt spid="47"/>
                                        </p:tgtEl>
                                        <p:attrNameLst>
                                          <p:attrName>ppt_x</p:attrName>
                                        </p:attrNameLst>
                                      </p:cBhvr>
                                      <p:tavLst>
                                        <p:tav tm="0">
                                          <p:val>
                                            <p:strVal val="#ppt_x"/>
                                          </p:val>
                                        </p:tav>
                                        <p:tav tm="100000">
                                          <p:val>
                                            <p:strVal val="#ppt_x"/>
                                          </p:val>
                                        </p:tav>
                                      </p:tavLst>
                                    </p:anim>
                                    <p:anim calcmode="lin" valueType="num">
                                      <p:cBhvr>
                                        <p:cTn id="50" dur="900" decel="100000" fill="hold"/>
                                        <p:tgtEl>
                                          <p:spTgt spid="47"/>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52" presetID="53" presetClass="entr" presetSubtype="16" fill="hold" grpId="0" nodeType="withEffect">
                                  <p:stCondLst>
                                    <p:cond delay="500"/>
                                  </p:stCondLst>
                                  <p:iterate type="lt">
                                    <p:tmPct val="7000"/>
                                  </p:iterate>
                                  <p:childTnLst>
                                    <p:set>
                                      <p:cBhvr>
                                        <p:cTn id="53" dur="1" fill="hold">
                                          <p:stCondLst>
                                            <p:cond delay="0"/>
                                          </p:stCondLst>
                                        </p:cTn>
                                        <p:tgtEl>
                                          <p:spTgt spid="41"/>
                                        </p:tgtEl>
                                        <p:attrNameLst>
                                          <p:attrName>style.visibility</p:attrName>
                                        </p:attrNameLst>
                                      </p:cBhvr>
                                      <p:to>
                                        <p:strVal val="visible"/>
                                      </p:to>
                                    </p:set>
                                    <p:anim calcmode="lin" valueType="num">
                                      <p:cBhvr>
                                        <p:cTn id="54" dur="500" fill="hold"/>
                                        <p:tgtEl>
                                          <p:spTgt spid="41"/>
                                        </p:tgtEl>
                                        <p:attrNameLst>
                                          <p:attrName>ppt_w</p:attrName>
                                        </p:attrNameLst>
                                      </p:cBhvr>
                                      <p:tavLst>
                                        <p:tav tm="0">
                                          <p:val>
                                            <p:fltVal val="0"/>
                                          </p:val>
                                        </p:tav>
                                        <p:tav tm="100000">
                                          <p:val>
                                            <p:strVal val="#ppt_w"/>
                                          </p:val>
                                        </p:tav>
                                      </p:tavLst>
                                    </p:anim>
                                    <p:anim calcmode="lin" valueType="num">
                                      <p:cBhvr>
                                        <p:cTn id="55" dur="500" fill="hold"/>
                                        <p:tgtEl>
                                          <p:spTgt spid="41"/>
                                        </p:tgtEl>
                                        <p:attrNameLst>
                                          <p:attrName>ppt_h</p:attrName>
                                        </p:attrNameLst>
                                      </p:cBhvr>
                                      <p:tavLst>
                                        <p:tav tm="0">
                                          <p:val>
                                            <p:fltVal val="0"/>
                                          </p:val>
                                        </p:tav>
                                        <p:tav tm="100000">
                                          <p:val>
                                            <p:strVal val="#ppt_h"/>
                                          </p:val>
                                        </p:tav>
                                      </p:tavLst>
                                    </p:anim>
                                    <p:animEffect transition="in" filter="fade">
                                      <p:cBhvr>
                                        <p:cTn id="56" dur="500"/>
                                        <p:tgtEl>
                                          <p:spTgt spid="41"/>
                                        </p:tgtEl>
                                      </p:cBhvr>
                                    </p:animEffect>
                                  </p:childTnLst>
                                </p:cTn>
                              </p:par>
                            </p:childTnLst>
                          </p:cTn>
                        </p:par>
                      </p:childTnLst>
                    </p:cTn>
                  </p:par>
                  <p:par>
                    <p:cTn id="57" fill="hold">
                      <p:stCondLst>
                        <p:cond delay="indefinite"/>
                      </p:stCondLst>
                      <p:childTnLst>
                        <p:par>
                          <p:cTn id="58" fill="hold">
                            <p:stCondLst>
                              <p:cond delay="0"/>
                            </p:stCondLst>
                            <p:childTnLst>
                              <p:par>
                                <p:cTn id="59" presetID="37" presetClass="entr" presetSubtype="0" fill="hold" grpId="0" nodeType="click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1000"/>
                                        <p:tgtEl>
                                          <p:spTgt spid="48"/>
                                        </p:tgtEl>
                                      </p:cBhvr>
                                    </p:animEffect>
                                    <p:anim calcmode="lin" valueType="num">
                                      <p:cBhvr>
                                        <p:cTn id="62" dur="1000" fill="hold"/>
                                        <p:tgtEl>
                                          <p:spTgt spid="48"/>
                                        </p:tgtEl>
                                        <p:attrNameLst>
                                          <p:attrName>ppt_x</p:attrName>
                                        </p:attrNameLst>
                                      </p:cBhvr>
                                      <p:tavLst>
                                        <p:tav tm="0">
                                          <p:val>
                                            <p:strVal val="#ppt_x"/>
                                          </p:val>
                                        </p:tav>
                                        <p:tav tm="100000">
                                          <p:val>
                                            <p:strVal val="#ppt_x"/>
                                          </p:val>
                                        </p:tav>
                                      </p:tavLst>
                                    </p:anim>
                                    <p:anim calcmode="lin" valueType="num">
                                      <p:cBhvr>
                                        <p:cTn id="63" dur="900" decel="100000" fill="hold"/>
                                        <p:tgtEl>
                                          <p:spTgt spid="4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65" presetID="53" presetClass="entr" presetSubtype="16" fill="hold" grpId="0" nodeType="withEffect">
                                  <p:stCondLst>
                                    <p:cond delay="500"/>
                                  </p:stCondLst>
                                  <p:iterate type="lt">
                                    <p:tmPct val="7000"/>
                                  </p:iterate>
                                  <p:childTnLst>
                                    <p:set>
                                      <p:cBhvr>
                                        <p:cTn id="66" dur="1" fill="hold">
                                          <p:stCondLst>
                                            <p:cond delay="0"/>
                                          </p:stCondLst>
                                        </p:cTn>
                                        <p:tgtEl>
                                          <p:spTgt spid="43"/>
                                        </p:tgtEl>
                                        <p:attrNameLst>
                                          <p:attrName>style.visibility</p:attrName>
                                        </p:attrNameLst>
                                      </p:cBhvr>
                                      <p:to>
                                        <p:strVal val="visible"/>
                                      </p:to>
                                    </p:set>
                                    <p:anim calcmode="lin" valueType="num">
                                      <p:cBhvr>
                                        <p:cTn id="67" dur="500" fill="hold"/>
                                        <p:tgtEl>
                                          <p:spTgt spid="43"/>
                                        </p:tgtEl>
                                        <p:attrNameLst>
                                          <p:attrName>ppt_w</p:attrName>
                                        </p:attrNameLst>
                                      </p:cBhvr>
                                      <p:tavLst>
                                        <p:tav tm="0">
                                          <p:val>
                                            <p:fltVal val="0"/>
                                          </p:val>
                                        </p:tav>
                                        <p:tav tm="100000">
                                          <p:val>
                                            <p:strVal val="#ppt_w"/>
                                          </p:val>
                                        </p:tav>
                                      </p:tavLst>
                                    </p:anim>
                                    <p:anim calcmode="lin" valueType="num">
                                      <p:cBhvr>
                                        <p:cTn id="68" dur="500" fill="hold"/>
                                        <p:tgtEl>
                                          <p:spTgt spid="43"/>
                                        </p:tgtEl>
                                        <p:attrNameLst>
                                          <p:attrName>ppt_h</p:attrName>
                                        </p:attrNameLst>
                                      </p:cBhvr>
                                      <p:tavLst>
                                        <p:tav tm="0">
                                          <p:val>
                                            <p:fltVal val="0"/>
                                          </p:val>
                                        </p:tav>
                                        <p:tav tm="100000">
                                          <p:val>
                                            <p:strVal val="#ppt_h"/>
                                          </p:val>
                                        </p:tav>
                                      </p:tavLst>
                                    </p:anim>
                                    <p:animEffect transition="in" filter="fade">
                                      <p:cBhvr>
                                        <p:cTn id="69" dur="500"/>
                                        <p:tgtEl>
                                          <p:spTgt spid="43"/>
                                        </p:tgtEl>
                                      </p:cBhvr>
                                    </p:animEffect>
                                  </p:childTnLst>
                                </p:cTn>
                              </p:par>
                            </p:childTnLst>
                          </p:cTn>
                        </p:par>
                      </p:childTnLst>
                    </p:cTn>
                  </p:par>
                  <p:par>
                    <p:cTn id="70" fill="hold">
                      <p:stCondLst>
                        <p:cond delay="indefinite"/>
                      </p:stCondLst>
                      <p:childTnLst>
                        <p:par>
                          <p:cTn id="71" fill="hold">
                            <p:stCondLst>
                              <p:cond delay="0"/>
                            </p:stCondLst>
                            <p:childTnLst>
                              <p:par>
                                <p:cTn id="72" presetID="37" presetClass="entr" presetSubtype="0" fill="hold" grpId="0" nodeType="click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1000"/>
                                        <p:tgtEl>
                                          <p:spTgt spid="49"/>
                                        </p:tgtEl>
                                      </p:cBhvr>
                                    </p:animEffect>
                                    <p:anim calcmode="lin" valueType="num">
                                      <p:cBhvr>
                                        <p:cTn id="75" dur="1000" fill="hold"/>
                                        <p:tgtEl>
                                          <p:spTgt spid="49"/>
                                        </p:tgtEl>
                                        <p:attrNameLst>
                                          <p:attrName>ppt_x</p:attrName>
                                        </p:attrNameLst>
                                      </p:cBhvr>
                                      <p:tavLst>
                                        <p:tav tm="0">
                                          <p:val>
                                            <p:strVal val="#ppt_x"/>
                                          </p:val>
                                        </p:tav>
                                        <p:tav tm="100000">
                                          <p:val>
                                            <p:strVal val="#ppt_x"/>
                                          </p:val>
                                        </p:tav>
                                      </p:tavLst>
                                    </p:anim>
                                    <p:anim calcmode="lin" valueType="num">
                                      <p:cBhvr>
                                        <p:cTn id="76" dur="900" decel="100000" fill="hold"/>
                                        <p:tgtEl>
                                          <p:spTgt spid="49"/>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78" presetID="53" presetClass="entr" presetSubtype="16" fill="hold" grpId="0" nodeType="withEffect">
                                  <p:stCondLst>
                                    <p:cond delay="500"/>
                                  </p:stCondLst>
                                  <p:iterate type="lt">
                                    <p:tmPct val="7000"/>
                                  </p:iterate>
                                  <p:childTnLst>
                                    <p:set>
                                      <p:cBhvr>
                                        <p:cTn id="79" dur="1" fill="hold">
                                          <p:stCondLst>
                                            <p:cond delay="0"/>
                                          </p:stCondLst>
                                        </p:cTn>
                                        <p:tgtEl>
                                          <p:spTgt spid="45"/>
                                        </p:tgtEl>
                                        <p:attrNameLst>
                                          <p:attrName>style.visibility</p:attrName>
                                        </p:attrNameLst>
                                      </p:cBhvr>
                                      <p:to>
                                        <p:strVal val="visible"/>
                                      </p:to>
                                    </p:set>
                                    <p:anim calcmode="lin" valueType="num">
                                      <p:cBhvr>
                                        <p:cTn id="80" dur="500" fill="hold"/>
                                        <p:tgtEl>
                                          <p:spTgt spid="45"/>
                                        </p:tgtEl>
                                        <p:attrNameLst>
                                          <p:attrName>ppt_w</p:attrName>
                                        </p:attrNameLst>
                                      </p:cBhvr>
                                      <p:tavLst>
                                        <p:tav tm="0">
                                          <p:val>
                                            <p:fltVal val="0"/>
                                          </p:val>
                                        </p:tav>
                                        <p:tav tm="100000">
                                          <p:val>
                                            <p:strVal val="#ppt_w"/>
                                          </p:val>
                                        </p:tav>
                                      </p:tavLst>
                                    </p:anim>
                                    <p:anim calcmode="lin" valueType="num">
                                      <p:cBhvr>
                                        <p:cTn id="81" dur="500" fill="hold"/>
                                        <p:tgtEl>
                                          <p:spTgt spid="45"/>
                                        </p:tgtEl>
                                        <p:attrNameLst>
                                          <p:attrName>ppt_h</p:attrName>
                                        </p:attrNameLst>
                                      </p:cBhvr>
                                      <p:tavLst>
                                        <p:tav tm="0">
                                          <p:val>
                                            <p:fltVal val="0"/>
                                          </p:val>
                                        </p:tav>
                                        <p:tav tm="100000">
                                          <p:val>
                                            <p:strVal val="#ppt_h"/>
                                          </p:val>
                                        </p:tav>
                                      </p:tavLst>
                                    </p:anim>
                                    <p:animEffect transition="in" filter="fade">
                                      <p:cBhvr>
                                        <p:cTn id="8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3" grpId="0" animBg="1"/>
      <p:bldP spid="34" grpId="0" animBg="1"/>
      <p:bldP spid="35" grpId="0" animBg="1"/>
      <p:bldP spid="41" grpId="0"/>
      <p:bldP spid="43" grpId="0"/>
      <p:bldP spid="45" grpId="0"/>
      <p:bldP spid="47" grpId="0" animBg="1"/>
      <p:bldP spid="48" grpId="0" animBg="1"/>
      <p:bldP spid="49" grpId="0" animBg="1"/>
      <p:bldP spid="58" grpId="0"/>
      <p:bldP spid="62" grpId="0" animBg="1"/>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5967" y="892985"/>
            <a:ext cx="4620068" cy="646331"/>
          </a:xfrm>
          <a:prstGeom prst="rect">
            <a:avLst/>
          </a:prstGeom>
          <a:noFill/>
        </p:spPr>
        <p:txBody>
          <a:bodyPr wrap="square" rtlCol="0">
            <a:spAutoFit/>
          </a:bodyPr>
          <a:lstStyle/>
          <a:p>
            <a:r>
              <a:rPr lang="zh-CN" altLang="en-US" sz="3600" dirty="0">
                <a:latin typeface="Segoe UI Semibold" panose="020B0702040204020203" pitchFamily="34" charset="0"/>
                <a:cs typeface="Segoe UI Semibold" panose="020B0702040204020203" pitchFamily="34" charset="0"/>
              </a:rPr>
              <a:t>          项目简介</a:t>
            </a:r>
          </a:p>
        </p:txBody>
      </p:sp>
      <p:sp>
        <p:nvSpPr>
          <p:cNvPr id="5" name="文本框 4"/>
          <p:cNvSpPr txBox="1"/>
          <p:nvPr/>
        </p:nvSpPr>
        <p:spPr>
          <a:xfrm>
            <a:off x="4734338" y="1539316"/>
            <a:ext cx="2723326" cy="332399"/>
          </a:xfrm>
          <a:prstGeom prst="rect">
            <a:avLst/>
          </a:prstGeom>
          <a:noFill/>
        </p:spPr>
        <p:txBody>
          <a:bodyPr wrap="square" rtlCol="0">
            <a:spAutoFit/>
          </a:bodyPr>
          <a:lstStyle/>
          <a:p>
            <a:pPr>
              <a:lnSpc>
                <a:spcPct val="130000"/>
              </a:lnSpc>
            </a:pPr>
            <a:r>
              <a:rPr lang="en-US" altLang="zh-CN" sz="1200" b="1" dirty="0">
                <a:solidFill>
                  <a:schemeClr val="bg1">
                    <a:lumMod val="65000"/>
                  </a:schemeClr>
                </a:solidFill>
                <a:latin typeface="Segoe UI Light" panose="020B0502040204020203" pitchFamily="34" charset="0"/>
                <a:cs typeface="Segoe UI Light" panose="020B0502040204020203" pitchFamily="34" charset="0"/>
              </a:rPr>
              <a:t>Modern and Multipurpose Presentation</a:t>
            </a:r>
            <a:endParaRPr lang="zh-CN" altLang="en-US" sz="1200" b="1" dirty="0">
              <a:solidFill>
                <a:schemeClr val="bg1">
                  <a:lumMod val="65000"/>
                </a:schemeClr>
              </a:solidFill>
              <a:latin typeface="Segoe UI Light" panose="020B0502040204020203" pitchFamily="34" charset="0"/>
              <a:cs typeface="Segoe UI Light" panose="020B0502040204020203" pitchFamily="34" charset="0"/>
            </a:endParaRPr>
          </a:p>
        </p:txBody>
      </p:sp>
      <p:sp>
        <p:nvSpPr>
          <p:cNvPr id="6" name="文本框 5"/>
          <p:cNvSpPr txBox="1"/>
          <p:nvPr/>
        </p:nvSpPr>
        <p:spPr>
          <a:xfrm>
            <a:off x="1378942" y="2141789"/>
            <a:ext cx="9434118" cy="573106"/>
          </a:xfrm>
          <a:prstGeom prst="rect">
            <a:avLst/>
          </a:prstGeom>
          <a:noFill/>
        </p:spPr>
        <p:txBody>
          <a:bodyPr wrap="square" rtlCol="0">
            <a:spAutoFit/>
          </a:bodyPr>
          <a:lstStyle/>
          <a:p>
            <a:pPr algn="ctr">
              <a:lnSpc>
                <a:spcPct val="150000"/>
              </a:lnSpc>
            </a:pPr>
            <a:r>
              <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rPr>
              <a:t>我们想制作一款简单易用的比价网站，用户通过在比价网站中输入所需要的商品的名称，就可以得到在不同电商中该商品的报价，从而挑选出价格最为实惠的商品</a:t>
            </a:r>
          </a:p>
        </p:txBody>
      </p:sp>
      <p:sp>
        <p:nvSpPr>
          <p:cNvPr id="7" name="Chord 6"/>
          <p:cNvSpPr/>
          <p:nvPr/>
        </p:nvSpPr>
        <p:spPr>
          <a:xfrm>
            <a:off x="1256553" y="4323585"/>
            <a:ext cx="9678896" cy="6900166"/>
          </a:xfrm>
          <a:prstGeom prst="chord">
            <a:avLst>
              <a:gd name="adj1" fmla="val 11429899"/>
              <a:gd name="adj2" fmla="val 20957343"/>
            </a:avLst>
          </a:prstGeom>
          <a:blipFill dpi="0" rotWithShape="1">
            <a:blip r:embed="rId2"/>
            <a:srcRect/>
            <a:stretch>
              <a:fillRect l="-1962" t="-44036" r="-5355" b="-747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hord 6"/>
          <p:cNvSpPr/>
          <p:nvPr/>
        </p:nvSpPr>
        <p:spPr>
          <a:xfrm>
            <a:off x="1256553" y="4323585"/>
            <a:ext cx="9678896" cy="6900166"/>
          </a:xfrm>
          <a:prstGeom prst="chord">
            <a:avLst>
              <a:gd name="adj1" fmla="val 11429899"/>
              <a:gd name="adj2" fmla="val 20957343"/>
            </a:avLst>
          </a:prstGeom>
          <a:noFill/>
          <a:ln w="476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弧形 9"/>
          <p:cNvSpPr/>
          <p:nvPr/>
        </p:nvSpPr>
        <p:spPr>
          <a:xfrm>
            <a:off x="916169" y="4089680"/>
            <a:ext cx="10237276" cy="7034888"/>
          </a:xfrm>
          <a:prstGeom prst="arc">
            <a:avLst>
              <a:gd name="adj1" fmla="val 11290316"/>
              <a:gd name="adj2" fmla="val 2110914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Oval 2"/>
          <p:cNvSpPr/>
          <p:nvPr/>
        </p:nvSpPr>
        <p:spPr>
          <a:xfrm>
            <a:off x="7999635" y="4134497"/>
            <a:ext cx="1270000" cy="1270000"/>
          </a:xfrm>
          <a:prstGeom prst="ellipse">
            <a:avLst/>
          </a:prstGeom>
          <a:blipFill dpi="0" rotWithShape="1">
            <a:blip r:embed="rId3"/>
            <a:srcRect/>
            <a:stretch>
              <a:fillRect l="-50300" t="-10715" r="-39603" b="-15838"/>
            </a:stretch>
          </a:blipFill>
          <a:ln w="28575"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p:cNvSpPr/>
          <p:nvPr/>
        </p:nvSpPr>
        <p:spPr>
          <a:xfrm>
            <a:off x="633054" y="3895128"/>
            <a:ext cx="10803506" cy="7423992"/>
          </a:xfrm>
          <a:prstGeom prst="arc">
            <a:avLst>
              <a:gd name="adj1" fmla="val 13203396"/>
              <a:gd name="adj2" fmla="val 17455292"/>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nvSpPr>
        <p:spPr>
          <a:xfrm>
            <a:off x="2549229" y="4651073"/>
            <a:ext cx="163326" cy="163326"/>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15324" y="4101261"/>
            <a:ext cx="110235" cy="110235"/>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388215" y="3999758"/>
            <a:ext cx="47912" cy="47912"/>
          </a:xfrm>
          <a:prstGeom prst="ellipse">
            <a:avLst/>
          </a:prstGeom>
          <a:solidFill>
            <a:schemeClr val="tx1">
              <a:lumMod val="50000"/>
              <a:lumOff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3" presetClass="entr" presetSubtype="16" fill="hold" grpId="0" nodeType="withEffect">
                                  <p:stCondLst>
                                    <p:cond delay="200"/>
                                  </p:stCondLst>
                                  <p:iterate type="lt">
                                    <p:tmPct val="7000"/>
                                  </p:iterate>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600"/>
                                  </p:stCondLst>
                                  <p:iterate type="wd">
                                    <p:tmPct val="5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22" presetClass="entr" presetSubtype="2" fill="hold" grpId="0" nodeType="withEffect">
                                  <p:stCondLst>
                                    <p:cond delay="110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750"/>
                                        <p:tgtEl>
                                          <p:spTgt spid="10"/>
                                        </p:tgtEl>
                                      </p:cBhvr>
                                    </p:animEffect>
                                  </p:childTnLst>
                                </p:cTn>
                              </p:par>
                              <p:par>
                                <p:cTn id="23" presetID="22" presetClass="entr" presetSubtype="8" fill="hold" grpId="0" nodeType="withEffect">
                                  <p:stCondLst>
                                    <p:cond delay="140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750"/>
                                        <p:tgtEl>
                                          <p:spTgt spid="11"/>
                                        </p:tgtEl>
                                      </p:cBhvr>
                                    </p:animEffect>
                                  </p:childTnLst>
                                </p:cTn>
                              </p:par>
                              <p:par>
                                <p:cTn id="26" presetID="42" presetClass="entr" presetSubtype="0" fill="hold" grpId="0" nodeType="withEffect">
                                  <p:stCondLst>
                                    <p:cond delay="22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5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strVal val="#ppt_x"/>
                                          </p:val>
                                        </p:tav>
                                        <p:tav tm="100000">
                                          <p:val>
                                            <p:strVal val="#ppt_x"/>
                                          </p:val>
                                        </p:tav>
                                      </p:tavLst>
                                    </p:anim>
                                    <p:anim calcmode="lin" valueType="num">
                                      <p:cBhvr>
                                        <p:cTn id="35" dur="5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7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anim calcmode="lin" valueType="num">
                                      <p:cBhvr>
                                        <p:cTn id="39" dur="500" fill="hold"/>
                                        <p:tgtEl>
                                          <p:spTgt spid="14"/>
                                        </p:tgtEl>
                                        <p:attrNameLst>
                                          <p:attrName>ppt_x</p:attrName>
                                        </p:attrNameLst>
                                      </p:cBhvr>
                                      <p:tavLst>
                                        <p:tav tm="0">
                                          <p:val>
                                            <p:strVal val="#ppt_x"/>
                                          </p:val>
                                        </p:tav>
                                        <p:tav tm="100000">
                                          <p:val>
                                            <p:strVal val="#ppt_x"/>
                                          </p:val>
                                        </p:tav>
                                      </p:tavLst>
                                    </p:anim>
                                    <p:anim calcmode="lin" valueType="num">
                                      <p:cBhvr>
                                        <p:cTn id="40" dur="500" fill="hold"/>
                                        <p:tgtEl>
                                          <p:spTgt spid="14"/>
                                        </p:tgtEl>
                                        <p:attrNameLst>
                                          <p:attrName>ppt_y</p:attrName>
                                        </p:attrNameLst>
                                      </p:cBhvr>
                                      <p:tavLst>
                                        <p:tav tm="0">
                                          <p:val>
                                            <p:strVal val="#ppt_y+.1"/>
                                          </p:val>
                                        </p:tav>
                                        <p:tav tm="100000">
                                          <p:val>
                                            <p:strVal val="#ppt_y"/>
                                          </p:val>
                                        </p:tav>
                                      </p:tavLst>
                                    </p:anim>
                                  </p:childTnLst>
                                </p:cTn>
                              </p:par>
                              <p:par>
                                <p:cTn id="41" presetID="2" presetClass="entr" presetSubtype="4" decel="100000" fill="hold" grpId="0" nodeType="withEffect">
                                  <p:stCondLst>
                                    <p:cond delay="270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750" fill="hold"/>
                                        <p:tgtEl>
                                          <p:spTgt spid="7"/>
                                        </p:tgtEl>
                                        <p:attrNameLst>
                                          <p:attrName>ppt_x</p:attrName>
                                        </p:attrNameLst>
                                      </p:cBhvr>
                                      <p:tavLst>
                                        <p:tav tm="0">
                                          <p:val>
                                            <p:strVal val="#ppt_x"/>
                                          </p:val>
                                        </p:tav>
                                        <p:tav tm="100000">
                                          <p:val>
                                            <p:strVal val="#ppt_x"/>
                                          </p:val>
                                        </p:tav>
                                      </p:tavLst>
                                    </p:anim>
                                    <p:anim calcmode="lin" valueType="num">
                                      <p:cBhvr additive="base">
                                        <p:cTn id="44" dur="750" fill="hold"/>
                                        <p:tgtEl>
                                          <p:spTgt spid="7"/>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34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2" presetClass="entr" presetSubtype="4" decel="100000" fill="hold" grpId="0" nodeType="withEffect">
                                  <p:stCondLst>
                                    <p:cond delay="340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750" fill="hold"/>
                                        <p:tgtEl>
                                          <p:spTgt spid="3"/>
                                        </p:tgtEl>
                                        <p:attrNameLst>
                                          <p:attrName>ppt_x</p:attrName>
                                        </p:attrNameLst>
                                      </p:cBhvr>
                                      <p:tavLst>
                                        <p:tav tm="0">
                                          <p:val>
                                            <p:strVal val="#ppt_x"/>
                                          </p:val>
                                        </p:tav>
                                        <p:tav tm="100000">
                                          <p:val>
                                            <p:strVal val="#ppt_x"/>
                                          </p:val>
                                        </p:tav>
                                      </p:tavLst>
                                    </p:anim>
                                    <p:anim calcmode="lin" valueType="num">
                                      <p:cBhvr additive="base">
                                        <p:cTn id="51"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10" grpId="0" animBg="1"/>
      <p:bldP spid="3"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p:cNvSpPr/>
          <p:nvPr/>
        </p:nvSpPr>
        <p:spPr>
          <a:xfrm>
            <a:off x="4486323" y="1054415"/>
            <a:ext cx="3222022" cy="3222022"/>
          </a:xfrm>
          <a:prstGeom prst="ellipse">
            <a:avLst/>
          </a:prstGeom>
          <a:blipFill dpi="0" rotWithShape="1">
            <a:blip r:embed="rId2"/>
            <a:srcRect/>
            <a:stretch>
              <a:fillRect l="-82424" t="-74129" r="-82424" b="-2069"/>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597084" y="4761631"/>
            <a:ext cx="2975291" cy="646331"/>
          </a:xfrm>
          <a:prstGeom prst="rect">
            <a:avLst/>
          </a:prstGeom>
          <a:noFill/>
        </p:spPr>
        <p:txBody>
          <a:bodyPr wrap="square" rtlCol="0">
            <a:spAutoFit/>
          </a:bodyPr>
          <a:lstStyle/>
          <a:p>
            <a:r>
              <a:rPr lang="zh-CN" altLang="en-US" sz="3600" dirty="0">
                <a:latin typeface="Segoe UI Semibold" panose="020B0702040204020203" pitchFamily="34" charset="0"/>
                <a:cs typeface="Segoe UI Semibold" panose="020B0702040204020203" pitchFamily="34" charset="0"/>
              </a:rPr>
              <a:t>       需求</a:t>
            </a:r>
          </a:p>
        </p:txBody>
      </p:sp>
      <p:sp>
        <p:nvSpPr>
          <p:cNvPr id="52" name="文本框 51"/>
          <p:cNvSpPr txBox="1"/>
          <p:nvPr/>
        </p:nvSpPr>
        <p:spPr>
          <a:xfrm>
            <a:off x="1378941" y="5549370"/>
            <a:ext cx="9434118" cy="463588"/>
          </a:xfrm>
          <a:prstGeom prst="rect">
            <a:avLst/>
          </a:prstGeom>
          <a:noFill/>
        </p:spPr>
        <p:txBody>
          <a:bodyPr wrap="square" rtlCol="0">
            <a:spAutoFit/>
          </a:bodyPr>
          <a:lstStyle/>
          <a:p>
            <a:pPr algn="ctr">
              <a:lnSpc>
                <a:spcPct val="150000"/>
              </a:lnSpc>
            </a:pPr>
            <a:r>
              <a:rPr lang="en-US" altLang="zh-CN" dirty="0"/>
              <a:t>Demand for products</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45" name="椭圆 44"/>
          <p:cNvSpPr/>
          <p:nvPr/>
        </p:nvSpPr>
        <p:spPr>
          <a:xfrm>
            <a:off x="5280514" y="1777024"/>
            <a:ext cx="1630973" cy="1630974"/>
          </a:xfrm>
          <a:prstGeom prst="ellipse">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186931" y="1683441"/>
            <a:ext cx="1818140" cy="1818140"/>
          </a:xfrm>
          <a:prstGeom prst="ellipse">
            <a:avLst/>
          </a:prstGeom>
          <a:no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483175" y="3520397"/>
            <a:ext cx="119156" cy="119156"/>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673158" y="3434556"/>
            <a:ext cx="69190" cy="691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5167885" y="2665426"/>
            <a:ext cx="73503" cy="73503"/>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5580209" y="1886379"/>
            <a:ext cx="1126405" cy="1107996"/>
          </a:xfrm>
          <a:prstGeom prst="rect">
            <a:avLst/>
          </a:prstGeom>
          <a:noFill/>
        </p:spPr>
        <p:txBody>
          <a:bodyPr wrap="square" rtlCol="0">
            <a:spAutoFit/>
          </a:bodyPr>
          <a:lstStyle/>
          <a:p>
            <a:r>
              <a:rPr lang="en-US" altLang="zh-CN" sz="6600" dirty="0">
                <a:solidFill>
                  <a:schemeClr val="bg1">
                    <a:lumMod val="95000"/>
                  </a:schemeClr>
                </a:solidFill>
                <a:latin typeface="Calibri" panose="020F0502020204030204" pitchFamily="34" charset="0"/>
                <a:ea typeface="+mj-ea"/>
                <a:cs typeface="Calibri" panose="020F0502020204030204" pitchFamily="34" charset="0"/>
              </a:rPr>
              <a:t>02</a:t>
            </a:r>
            <a:endParaRPr lang="zh-CN" altLang="en-US" sz="6600" dirty="0">
              <a:solidFill>
                <a:schemeClr val="bg1">
                  <a:lumMod val="95000"/>
                </a:schemeClr>
              </a:solidFill>
              <a:latin typeface="Calibri" panose="020F0502020204030204" pitchFamily="34" charset="0"/>
              <a:ea typeface="+mj-ea"/>
              <a:cs typeface="Calibri" panose="020F0502020204030204" pitchFamily="34" charset="0"/>
            </a:endParaRPr>
          </a:p>
        </p:txBody>
      </p:sp>
      <p:grpSp>
        <p:nvGrpSpPr>
          <p:cNvPr id="55" name="组合 54"/>
          <p:cNvGrpSpPr/>
          <p:nvPr/>
        </p:nvGrpSpPr>
        <p:grpSpPr>
          <a:xfrm>
            <a:off x="5044791" y="1510781"/>
            <a:ext cx="2116445" cy="2161093"/>
            <a:chOff x="5044791" y="1510781"/>
            <a:chExt cx="2116445" cy="2161093"/>
          </a:xfrm>
        </p:grpSpPr>
        <p:sp>
          <p:nvSpPr>
            <p:cNvPr id="56" name="弧形 55"/>
            <p:cNvSpPr/>
            <p:nvPr/>
          </p:nvSpPr>
          <p:spPr>
            <a:xfrm>
              <a:off x="5044791" y="1523617"/>
              <a:ext cx="2116445" cy="2148257"/>
            </a:xfrm>
            <a:prstGeom prst="arc">
              <a:avLst>
                <a:gd name="adj1" fmla="val 16135557"/>
                <a:gd name="adj2" fmla="val 893857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椭圆 56"/>
            <p:cNvSpPr/>
            <p:nvPr/>
          </p:nvSpPr>
          <p:spPr>
            <a:xfrm>
              <a:off x="6068704" y="1510781"/>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177571" y="3129313"/>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4705970" y="1257299"/>
            <a:ext cx="2698189" cy="2748055"/>
            <a:chOff x="4705970" y="1257299"/>
            <a:chExt cx="2698189" cy="2748055"/>
          </a:xfrm>
        </p:grpSpPr>
        <p:sp>
          <p:nvSpPr>
            <p:cNvPr id="60" name="弧形 59"/>
            <p:cNvSpPr/>
            <p:nvPr/>
          </p:nvSpPr>
          <p:spPr>
            <a:xfrm>
              <a:off x="4705970" y="1269126"/>
              <a:ext cx="2698189" cy="2724217"/>
            </a:xfrm>
            <a:prstGeom prst="arc">
              <a:avLst>
                <a:gd name="adj1" fmla="val 5368489"/>
                <a:gd name="adj2" fmla="val 16261056"/>
              </a:avLst>
            </a:prstGeom>
            <a:noFill/>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椭圆 60"/>
            <p:cNvSpPr/>
            <p:nvPr/>
          </p:nvSpPr>
          <p:spPr>
            <a:xfrm>
              <a:off x="6068704" y="1257299"/>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050909" y="3976724"/>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5280513" y="1523617"/>
            <a:ext cx="2123646" cy="2261506"/>
            <a:chOff x="5280513" y="1523617"/>
            <a:chExt cx="2123646" cy="2261506"/>
          </a:xfrm>
        </p:grpSpPr>
        <p:sp>
          <p:nvSpPr>
            <p:cNvPr id="64" name="弧形 63"/>
            <p:cNvSpPr/>
            <p:nvPr/>
          </p:nvSpPr>
          <p:spPr>
            <a:xfrm>
              <a:off x="5280513" y="1523617"/>
              <a:ext cx="2123646" cy="2261506"/>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椭圆 64"/>
            <p:cNvSpPr/>
            <p:nvPr/>
          </p:nvSpPr>
          <p:spPr>
            <a:xfrm>
              <a:off x="6991645" y="3518145"/>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椭圆 65"/>
          <p:cNvSpPr/>
          <p:nvPr/>
        </p:nvSpPr>
        <p:spPr>
          <a:xfrm>
            <a:off x="7403596" y="1463180"/>
            <a:ext cx="95201" cy="952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5708606" y="2816644"/>
            <a:ext cx="741866" cy="369332"/>
          </a:xfrm>
          <a:prstGeom prst="rect">
            <a:avLst/>
          </a:prstGeom>
          <a:noFill/>
        </p:spPr>
        <p:txBody>
          <a:bodyPr wrap="square" rtlCol="0">
            <a:spAutoFit/>
          </a:bodyPr>
          <a:lstStyle/>
          <a:p>
            <a:r>
              <a:rPr lang="en-US" altLang="zh-CN" b="1" dirty="0">
                <a:solidFill>
                  <a:schemeClr val="bg1">
                    <a:lumMod val="95000"/>
                  </a:schemeClr>
                </a:solidFill>
                <a:latin typeface="+mn-ea"/>
              </a:rPr>
              <a:t>PART</a:t>
            </a:r>
            <a:endParaRPr lang="zh-CN" altLang="en-US" b="1" dirty="0">
              <a:solidFill>
                <a:schemeClr val="bg1">
                  <a:lumMod val="95000"/>
                </a:schemeClr>
              </a:solidFill>
              <a:latin typeface="+mn-ea"/>
            </a:endParaRPr>
          </a:p>
        </p:txBody>
      </p:sp>
      <p:sp>
        <p:nvSpPr>
          <p:cNvPr id="68" name="Oval 42"/>
          <p:cNvSpPr/>
          <p:nvPr/>
        </p:nvSpPr>
        <p:spPr>
          <a:xfrm>
            <a:off x="4316399" y="885825"/>
            <a:ext cx="3559202" cy="3559202"/>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944009" y="1683441"/>
            <a:ext cx="144718" cy="14471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179143" y="1552171"/>
            <a:ext cx="58600" cy="5860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5035306" y="3512891"/>
            <a:ext cx="107812" cy="118372"/>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7318444" y="2293374"/>
            <a:ext cx="95201" cy="95201"/>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par>
                                <p:cTn id="10" presetID="50" presetClass="entr" presetSubtype="0" decel="100000" fill="hold" grpId="0" nodeType="withEffect">
                                  <p:stCondLst>
                                    <p:cond delay="200"/>
                                  </p:stCondLst>
                                  <p:childTnLst>
                                    <p:set>
                                      <p:cBhvr>
                                        <p:cTn id="11" dur="1" fill="hold">
                                          <p:stCondLst>
                                            <p:cond delay="0"/>
                                          </p:stCondLst>
                                        </p:cTn>
                                        <p:tgtEl>
                                          <p:spTgt spid="54"/>
                                        </p:tgtEl>
                                        <p:attrNameLst>
                                          <p:attrName>style.visibility</p:attrName>
                                        </p:attrNameLst>
                                      </p:cBhvr>
                                      <p:to>
                                        <p:strVal val="visible"/>
                                      </p:to>
                                    </p:set>
                                    <p:anim calcmode="lin" valueType="num">
                                      <p:cBhvr>
                                        <p:cTn id="12" dur="1000" fill="hold"/>
                                        <p:tgtEl>
                                          <p:spTgt spid="54"/>
                                        </p:tgtEl>
                                        <p:attrNameLst>
                                          <p:attrName>ppt_w</p:attrName>
                                        </p:attrNameLst>
                                      </p:cBhvr>
                                      <p:tavLst>
                                        <p:tav tm="0">
                                          <p:val>
                                            <p:strVal val="#ppt_w+.3"/>
                                          </p:val>
                                        </p:tav>
                                        <p:tav tm="100000">
                                          <p:val>
                                            <p:strVal val="#ppt_w"/>
                                          </p:val>
                                        </p:tav>
                                      </p:tavLst>
                                    </p:anim>
                                    <p:anim calcmode="lin" valueType="num">
                                      <p:cBhvr>
                                        <p:cTn id="13" dur="1000" fill="hold"/>
                                        <p:tgtEl>
                                          <p:spTgt spid="54"/>
                                        </p:tgtEl>
                                        <p:attrNameLst>
                                          <p:attrName>ppt_h</p:attrName>
                                        </p:attrNameLst>
                                      </p:cBhvr>
                                      <p:tavLst>
                                        <p:tav tm="0">
                                          <p:val>
                                            <p:strVal val="#ppt_h"/>
                                          </p:val>
                                        </p:tav>
                                        <p:tav tm="100000">
                                          <p:val>
                                            <p:strVal val="#ppt_h"/>
                                          </p:val>
                                        </p:tav>
                                      </p:tavLst>
                                    </p:anim>
                                    <p:animEffect transition="in" filter="fade">
                                      <p:cBhvr>
                                        <p:cTn id="14" dur="1000"/>
                                        <p:tgtEl>
                                          <p:spTgt spid="54"/>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67"/>
                                        </p:tgtEl>
                                        <p:attrNameLst>
                                          <p:attrName>style.visibility</p:attrName>
                                        </p:attrNameLst>
                                      </p:cBhvr>
                                      <p:to>
                                        <p:strVal val="visible"/>
                                      </p:to>
                                    </p:set>
                                    <p:anim calcmode="lin" valueType="num">
                                      <p:cBhvr>
                                        <p:cTn id="17" dur="500" fill="hold"/>
                                        <p:tgtEl>
                                          <p:spTgt spid="67"/>
                                        </p:tgtEl>
                                        <p:attrNameLst>
                                          <p:attrName>ppt_w</p:attrName>
                                        </p:attrNameLst>
                                      </p:cBhvr>
                                      <p:tavLst>
                                        <p:tav tm="0">
                                          <p:val>
                                            <p:fltVal val="0"/>
                                          </p:val>
                                        </p:tav>
                                        <p:tav tm="100000">
                                          <p:val>
                                            <p:strVal val="#ppt_w"/>
                                          </p:val>
                                        </p:tav>
                                      </p:tavLst>
                                    </p:anim>
                                    <p:anim calcmode="lin" valueType="num">
                                      <p:cBhvr>
                                        <p:cTn id="18" dur="500" fill="hold"/>
                                        <p:tgtEl>
                                          <p:spTgt spid="67"/>
                                        </p:tgtEl>
                                        <p:attrNameLst>
                                          <p:attrName>ppt_h</p:attrName>
                                        </p:attrNameLst>
                                      </p:cBhvr>
                                      <p:tavLst>
                                        <p:tav tm="0">
                                          <p:val>
                                            <p:fltVal val="0"/>
                                          </p:val>
                                        </p:tav>
                                        <p:tav tm="100000">
                                          <p:val>
                                            <p:strVal val="#ppt_h"/>
                                          </p:val>
                                        </p:tav>
                                      </p:tavLst>
                                    </p:anim>
                                    <p:animEffect transition="in" filter="fade">
                                      <p:cBhvr>
                                        <p:cTn id="19" dur="500"/>
                                        <p:tgtEl>
                                          <p:spTgt spid="67"/>
                                        </p:tgtEl>
                                      </p:cBhvr>
                                    </p:animEffect>
                                  </p:childTnLst>
                                </p:cTn>
                              </p:par>
                              <p:par>
                                <p:cTn id="20" presetID="18" presetClass="entr" presetSubtype="12" fill="hold" grpId="0" nodeType="withEffect">
                                  <p:stCondLst>
                                    <p:cond delay="400"/>
                                  </p:stCondLst>
                                  <p:childTnLst>
                                    <p:set>
                                      <p:cBhvr>
                                        <p:cTn id="21" dur="1" fill="hold">
                                          <p:stCondLst>
                                            <p:cond delay="0"/>
                                          </p:stCondLst>
                                        </p:cTn>
                                        <p:tgtEl>
                                          <p:spTgt spid="68"/>
                                        </p:tgtEl>
                                        <p:attrNameLst>
                                          <p:attrName>style.visibility</p:attrName>
                                        </p:attrNameLst>
                                      </p:cBhvr>
                                      <p:to>
                                        <p:strVal val="visible"/>
                                      </p:to>
                                    </p:set>
                                    <p:animEffect transition="in" filter="strips(downLeft)">
                                      <p:cBhvr>
                                        <p:cTn id="22" dur="750"/>
                                        <p:tgtEl>
                                          <p:spTgt spid="68"/>
                                        </p:tgtEl>
                                      </p:cBhvr>
                                    </p:animEffect>
                                  </p:childTnLst>
                                </p:cTn>
                              </p:par>
                              <p:par>
                                <p:cTn id="23" presetID="18" presetClass="entr" presetSubtype="12" fill="hold" nodeType="withEffect">
                                  <p:stCondLst>
                                    <p:cond delay="600"/>
                                  </p:stCondLst>
                                  <p:childTnLst>
                                    <p:set>
                                      <p:cBhvr>
                                        <p:cTn id="24" dur="1" fill="hold">
                                          <p:stCondLst>
                                            <p:cond delay="0"/>
                                          </p:stCondLst>
                                        </p:cTn>
                                        <p:tgtEl>
                                          <p:spTgt spid="63"/>
                                        </p:tgtEl>
                                        <p:attrNameLst>
                                          <p:attrName>style.visibility</p:attrName>
                                        </p:attrNameLst>
                                      </p:cBhvr>
                                      <p:to>
                                        <p:strVal val="visible"/>
                                      </p:to>
                                    </p:set>
                                    <p:animEffect transition="in" filter="strips(downLeft)">
                                      <p:cBhvr>
                                        <p:cTn id="25" dur="750"/>
                                        <p:tgtEl>
                                          <p:spTgt spid="63"/>
                                        </p:tgtEl>
                                      </p:cBhvr>
                                    </p:animEffect>
                                  </p:childTnLst>
                                </p:cTn>
                              </p:par>
                              <p:par>
                                <p:cTn id="26" presetID="18" presetClass="entr" presetSubtype="3" fill="hold" nodeType="withEffect">
                                  <p:stCondLst>
                                    <p:cond delay="800"/>
                                  </p:stCondLst>
                                  <p:childTnLst>
                                    <p:set>
                                      <p:cBhvr>
                                        <p:cTn id="27" dur="1" fill="hold">
                                          <p:stCondLst>
                                            <p:cond delay="0"/>
                                          </p:stCondLst>
                                        </p:cTn>
                                        <p:tgtEl>
                                          <p:spTgt spid="59"/>
                                        </p:tgtEl>
                                        <p:attrNameLst>
                                          <p:attrName>style.visibility</p:attrName>
                                        </p:attrNameLst>
                                      </p:cBhvr>
                                      <p:to>
                                        <p:strVal val="visible"/>
                                      </p:to>
                                    </p:set>
                                    <p:animEffect transition="in" filter="strips(upRight)">
                                      <p:cBhvr>
                                        <p:cTn id="28" dur="750"/>
                                        <p:tgtEl>
                                          <p:spTgt spid="59"/>
                                        </p:tgtEl>
                                      </p:cBhvr>
                                    </p:animEffect>
                                  </p:childTnLst>
                                </p:cTn>
                              </p:par>
                              <p:par>
                                <p:cTn id="29" presetID="18" presetClass="entr" presetSubtype="12" fill="hold" nodeType="withEffect">
                                  <p:stCondLst>
                                    <p:cond delay="1000"/>
                                  </p:stCondLst>
                                  <p:childTnLst>
                                    <p:set>
                                      <p:cBhvr>
                                        <p:cTn id="30" dur="1" fill="hold">
                                          <p:stCondLst>
                                            <p:cond delay="0"/>
                                          </p:stCondLst>
                                        </p:cTn>
                                        <p:tgtEl>
                                          <p:spTgt spid="55"/>
                                        </p:tgtEl>
                                        <p:attrNameLst>
                                          <p:attrName>style.visibility</p:attrName>
                                        </p:attrNameLst>
                                      </p:cBhvr>
                                      <p:to>
                                        <p:strVal val="visible"/>
                                      </p:to>
                                    </p:set>
                                    <p:animEffect transition="in" filter="strips(downLeft)">
                                      <p:cBhvr>
                                        <p:cTn id="31" dur="750"/>
                                        <p:tgtEl>
                                          <p:spTgt spid="55"/>
                                        </p:tgtEl>
                                      </p:cBhvr>
                                    </p:animEffect>
                                  </p:childTnLst>
                                </p:cTn>
                              </p:par>
                              <p:par>
                                <p:cTn id="32" presetID="18" presetClass="entr" presetSubtype="3" fill="hold" grpId="0" nodeType="withEffect">
                                  <p:stCondLst>
                                    <p:cond delay="1100"/>
                                  </p:stCondLst>
                                  <p:childTnLst>
                                    <p:set>
                                      <p:cBhvr>
                                        <p:cTn id="33" dur="1" fill="hold">
                                          <p:stCondLst>
                                            <p:cond delay="0"/>
                                          </p:stCondLst>
                                        </p:cTn>
                                        <p:tgtEl>
                                          <p:spTgt spid="46"/>
                                        </p:tgtEl>
                                        <p:attrNameLst>
                                          <p:attrName>style.visibility</p:attrName>
                                        </p:attrNameLst>
                                      </p:cBhvr>
                                      <p:to>
                                        <p:strVal val="visible"/>
                                      </p:to>
                                    </p:set>
                                    <p:animEffect transition="in" filter="strips(upRight)">
                                      <p:cBhvr>
                                        <p:cTn id="34" dur="750"/>
                                        <p:tgtEl>
                                          <p:spTgt spid="46"/>
                                        </p:tgtEl>
                                      </p:cBhvr>
                                    </p:animEffect>
                                  </p:childTnLst>
                                </p:cTn>
                              </p:par>
                              <p:par>
                                <p:cTn id="35" presetID="2" presetClass="entr" presetSubtype="1" decel="100000" fill="hold" grpId="0" nodeType="withEffect">
                                  <p:stCondLst>
                                    <p:cond delay="180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1000" fill="hold"/>
                                        <p:tgtEl>
                                          <p:spTgt spid="66"/>
                                        </p:tgtEl>
                                        <p:attrNameLst>
                                          <p:attrName>ppt_x</p:attrName>
                                        </p:attrNameLst>
                                      </p:cBhvr>
                                      <p:tavLst>
                                        <p:tav tm="0">
                                          <p:val>
                                            <p:strVal val="#ppt_x"/>
                                          </p:val>
                                        </p:tav>
                                        <p:tav tm="100000">
                                          <p:val>
                                            <p:strVal val="#ppt_x"/>
                                          </p:val>
                                        </p:tav>
                                      </p:tavLst>
                                    </p:anim>
                                    <p:anim calcmode="lin" valueType="num">
                                      <p:cBhvr additive="base">
                                        <p:cTn id="38" dur="1000" fill="hold"/>
                                        <p:tgtEl>
                                          <p:spTgt spid="66"/>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80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1000" fill="hold"/>
                                        <p:tgtEl>
                                          <p:spTgt spid="72"/>
                                        </p:tgtEl>
                                        <p:attrNameLst>
                                          <p:attrName>ppt_x</p:attrName>
                                        </p:attrNameLst>
                                      </p:cBhvr>
                                      <p:tavLst>
                                        <p:tav tm="0">
                                          <p:val>
                                            <p:strVal val="#ppt_x"/>
                                          </p:val>
                                        </p:tav>
                                        <p:tav tm="100000">
                                          <p:val>
                                            <p:strVal val="#ppt_x"/>
                                          </p:val>
                                        </p:tav>
                                      </p:tavLst>
                                    </p:anim>
                                    <p:anim calcmode="lin" valueType="num">
                                      <p:cBhvr additive="base">
                                        <p:cTn id="42" dur="1000" fill="hold"/>
                                        <p:tgtEl>
                                          <p:spTgt spid="72"/>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800"/>
                                  </p:stCondLst>
                                  <p:childTnLst>
                                    <p:set>
                                      <p:cBhvr>
                                        <p:cTn id="44" dur="1" fill="hold">
                                          <p:stCondLst>
                                            <p:cond delay="0"/>
                                          </p:stCondLst>
                                        </p:cTn>
                                        <p:tgtEl>
                                          <p:spTgt spid="71"/>
                                        </p:tgtEl>
                                        <p:attrNameLst>
                                          <p:attrName>style.visibility</p:attrName>
                                        </p:attrNameLst>
                                      </p:cBhvr>
                                      <p:to>
                                        <p:strVal val="visible"/>
                                      </p:to>
                                    </p:set>
                                    <p:anim calcmode="lin" valueType="num">
                                      <p:cBhvr additive="base">
                                        <p:cTn id="45" dur="1000" fill="hold"/>
                                        <p:tgtEl>
                                          <p:spTgt spid="71"/>
                                        </p:tgtEl>
                                        <p:attrNameLst>
                                          <p:attrName>ppt_x</p:attrName>
                                        </p:attrNameLst>
                                      </p:cBhvr>
                                      <p:tavLst>
                                        <p:tav tm="0">
                                          <p:val>
                                            <p:strVal val="#ppt_x"/>
                                          </p:val>
                                        </p:tav>
                                        <p:tav tm="100000">
                                          <p:val>
                                            <p:strVal val="#ppt_x"/>
                                          </p:val>
                                        </p:tav>
                                      </p:tavLst>
                                    </p:anim>
                                    <p:anim calcmode="lin" valueType="num">
                                      <p:cBhvr additive="base">
                                        <p:cTn id="46" dur="1000" fill="hold"/>
                                        <p:tgtEl>
                                          <p:spTgt spid="71"/>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800"/>
                                  </p:stCondLst>
                                  <p:childTnLst>
                                    <p:set>
                                      <p:cBhvr>
                                        <p:cTn id="48" dur="1" fill="hold">
                                          <p:stCondLst>
                                            <p:cond delay="0"/>
                                          </p:stCondLst>
                                        </p:cTn>
                                        <p:tgtEl>
                                          <p:spTgt spid="69"/>
                                        </p:tgtEl>
                                        <p:attrNameLst>
                                          <p:attrName>style.visibility</p:attrName>
                                        </p:attrNameLst>
                                      </p:cBhvr>
                                      <p:to>
                                        <p:strVal val="visible"/>
                                      </p:to>
                                    </p:set>
                                    <p:anim calcmode="lin" valueType="num">
                                      <p:cBhvr additive="base">
                                        <p:cTn id="49" dur="1000" fill="hold"/>
                                        <p:tgtEl>
                                          <p:spTgt spid="69"/>
                                        </p:tgtEl>
                                        <p:attrNameLst>
                                          <p:attrName>ppt_x</p:attrName>
                                        </p:attrNameLst>
                                      </p:cBhvr>
                                      <p:tavLst>
                                        <p:tav tm="0">
                                          <p:val>
                                            <p:strVal val="#ppt_x"/>
                                          </p:val>
                                        </p:tav>
                                        <p:tav tm="100000">
                                          <p:val>
                                            <p:strVal val="#ppt_x"/>
                                          </p:val>
                                        </p:tav>
                                      </p:tavLst>
                                    </p:anim>
                                    <p:anim calcmode="lin" valueType="num">
                                      <p:cBhvr additive="base">
                                        <p:cTn id="50" dur="1000" fill="hold"/>
                                        <p:tgtEl>
                                          <p:spTgt spid="69"/>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80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1000" fill="hold"/>
                                        <p:tgtEl>
                                          <p:spTgt spid="70"/>
                                        </p:tgtEl>
                                        <p:attrNameLst>
                                          <p:attrName>ppt_x</p:attrName>
                                        </p:attrNameLst>
                                      </p:cBhvr>
                                      <p:tavLst>
                                        <p:tav tm="0">
                                          <p:val>
                                            <p:strVal val="#ppt_x"/>
                                          </p:val>
                                        </p:tav>
                                        <p:tav tm="100000">
                                          <p:val>
                                            <p:strVal val="#ppt_x"/>
                                          </p:val>
                                        </p:tav>
                                      </p:tavLst>
                                    </p:anim>
                                    <p:anim calcmode="lin" valueType="num">
                                      <p:cBhvr additive="base">
                                        <p:cTn id="54" dur="1000" fill="hold"/>
                                        <p:tgtEl>
                                          <p:spTgt spid="7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180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1000" fill="hold"/>
                                        <p:tgtEl>
                                          <p:spTgt spid="53"/>
                                        </p:tgtEl>
                                        <p:attrNameLst>
                                          <p:attrName>ppt_x</p:attrName>
                                        </p:attrNameLst>
                                      </p:cBhvr>
                                      <p:tavLst>
                                        <p:tav tm="0">
                                          <p:val>
                                            <p:strVal val="#ppt_x"/>
                                          </p:val>
                                        </p:tav>
                                        <p:tav tm="100000">
                                          <p:val>
                                            <p:strVal val="#ppt_x"/>
                                          </p:val>
                                        </p:tav>
                                      </p:tavLst>
                                    </p:anim>
                                    <p:anim calcmode="lin" valueType="num">
                                      <p:cBhvr additive="base">
                                        <p:cTn id="58" dur="1000" fill="hold"/>
                                        <p:tgtEl>
                                          <p:spTgt spid="53"/>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180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1000" fill="hold"/>
                                        <p:tgtEl>
                                          <p:spTgt spid="49"/>
                                        </p:tgtEl>
                                        <p:attrNameLst>
                                          <p:attrName>ppt_x</p:attrName>
                                        </p:attrNameLst>
                                      </p:cBhvr>
                                      <p:tavLst>
                                        <p:tav tm="0">
                                          <p:val>
                                            <p:strVal val="#ppt_x"/>
                                          </p:val>
                                        </p:tav>
                                        <p:tav tm="100000">
                                          <p:val>
                                            <p:strVal val="#ppt_x"/>
                                          </p:val>
                                        </p:tav>
                                      </p:tavLst>
                                    </p:anim>
                                    <p:anim calcmode="lin" valueType="num">
                                      <p:cBhvr additive="base">
                                        <p:cTn id="62" dur="1000" fill="hold"/>
                                        <p:tgtEl>
                                          <p:spTgt spid="49"/>
                                        </p:tgtEl>
                                        <p:attrNameLst>
                                          <p:attrName>ppt_y</p:attrName>
                                        </p:attrNameLst>
                                      </p:cBhvr>
                                      <p:tavLst>
                                        <p:tav tm="0">
                                          <p:val>
                                            <p:strVal val="0-#ppt_h/2"/>
                                          </p:val>
                                        </p:tav>
                                        <p:tav tm="100000">
                                          <p:val>
                                            <p:strVal val="#ppt_y"/>
                                          </p:val>
                                        </p:tav>
                                      </p:tavLst>
                                    </p:anim>
                                  </p:childTnLst>
                                </p:cTn>
                              </p:par>
                              <p:par>
                                <p:cTn id="63" presetID="53" presetClass="entr" presetSubtype="16"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750" fill="hold"/>
                                        <p:tgtEl>
                                          <p:spTgt spid="50"/>
                                        </p:tgtEl>
                                        <p:attrNameLst>
                                          <p:attrName>ppt_w</p:attrName>
                                        </p:attrNameLst>
                                      </p:cBhvr>
                                      <p:tavLst>
                                        <p:tav tm="0">
                                          <p:val>
                                            <p:fltVal val="0"/>
                                          </p:val>
                                        </p:tav>
                                        <p:tav tm="100000">
                                          <p:val>
                                            <p:strVal val="#ppt_w"/>
                                          </p:val>
                                        </p:tav>
                                      </p:tavLst>
                                    </p:anim>
                                    <p:anim calcmode="lin" valueType="num">
                                      <p:cBhvr>
                                        <p:cTn id="66" dur="750" fill="hold"/>
                                        <p:tgtEl>
                                          <p:spTgt spid="50"/>
                                        </p:tgtEl>
                                        <p:attrNameLst>
                                          <p:attrName>ppt_h</p:attrName>
                                        </p:attrNameLst>
                                      </p:cBhvr>
                                      <p:tavLst>
                                        <p:tav tm="0">
                                          <p:val>
                                            <p:fltVal val="0"/>
                                          </p:val>
                                        </p:tav>
                                        <p:tav tm="100000">
                                          <p:val>
                                            <p:strVal val="#ppt_h"/>
                                          </p:val>
                                        </p:tav>
                                      </p:tavLst>
                                    </p:anim>
                                    <p:animEffect transition="in" filter="fade">
                                      <p:cBhvr>
                                        <p:cTn id="67" dur="750"/>
                                        <p:tgtEl>
                                          <p:spTgt spid="50"/>
                                        </p:tgtEl>
                                      </p:cBhvr>
                                    </p:animEffect>
                                  </p:childTnLst>
                                </p:cTn>
                              </p:par>
                              <p:par>
                                <p:cTn id="68" presetID="53" presetClass="entr" presetSubtype="16" fill="hold" grpId="0" nodeType="withEffect">
                                  <p:stCondLst>
                                    <p:cond delay="0"/>
                                  </p:stCondLst>
                                  <p:iterate type="wd">
                                    <p:tmPct val="5000"/>
                                  </p:iterate>
                                  <p:childTnLst>
                                    <p:set>
                                      <p:cBhvr>
                                        <p:cTn id="69" dur="1" fill="hold">
                                          <p:stCondLst>
                                            <p:cond delay="0"/>
                                          </p:stCondLst>
                                        </p:cTn>
                                        <p:tgtEl>
                                          <p:spTgt spid="52"/>
                                        </p:tgtEl>
                                        <p:attrNameLst>
                                          <p:attrName>style.visibility</p:attrName>
                                        </p:attrNameLst>
                                      </p:cBhvr>
                                      <p:to>
                                        <p:strVal val="visible"/>
                                      </p:to>
                                    </p:set>
                                    <p:anim calcmode="lin" valueType="num">
                                      <p:cBhvr>
                                        <p:cTn id="70" dur="750" fill="hold"/>
                                        <p:tgtEl>
                                          <p:spTgt spid="52"/>
                                        </p:tgtEl>
                                        <p:attrNameLst>
                                          <p:attrName>ppt_w</p:attrName>
                                        </p:attrNameLst>
                                      </p:cBhvr>
                                      <p:tavLst>
                                        <p:tav tm="0">
                                          <p:val>
                                            <p:fltVal val="0"/>
                                          </p:val>
                                        </p:tav>
                                        <p:tav tm="100000">
                                          <p:val>
                                            <p:strVal val="#ppt_w"/>
                                          </p:val>
                                        </p:tav>
                                      </p:tavLst>
                                    </p:anim>
                                    <p:anim calcmode="lin" valueType="num">
                                      <p:cBhvr>
                                        <p:cTn id="71" dur="750" fill="hold"/>
                                        <p:tgtEl>
                                          <p:spTgt spid="52"/>
                                        </p:tgtEl>
                                        <p:attrNameLst>
                                          <p:attrName>ppt_h</p:attrName>
                                        </p:attrNameLst>
                                      </p:cBhvr>
                                      <p:tavLst>
                                        <p:tav tm="0">
                                          <p:val>
                                            <p:fltVal val="0"/>
                                          </p:val>
                                        </p:tav>
                                        <p:tav tm="100000">
                                          <p:val>
                                            <p:strVal val="#ppt_h"/>
                                          </p:val>
                                        </p:tav>
                                      </p:tavLst>
                                    </p:anim>
                                    <p:animEffect transition="in" filter="fade">
                                      <p:cBhvr>
                                        <p:cTn id="72"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45" grpId="0" animBg="1"/>
      <p:bldP spid="46" grpId="0" animBg="1"/>
      <p:bldP spid="49" grpId="0" animBg="1"/>
      <p:bldP spid="53" grpId="0" animBg="1"/>
      <p:bldP spid="54" grpId="0"/>
      <p:bldP spid="66" grpId="0" animBg="1"/>
      <p:bldP spid="67" grpId="0"/>
      <p:bldP spid="68" grpId="0" animBg="1"/>
      <p:bldP spid="69" grpId="0" animBg="1"/>
      <p:bldP spid="70" grpId="0" animBg="1"/>
      <p:bldP spid="71" grpId="0" animBg="1"/>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flipH="1">
            <a:off x="5247049" y="5468947"/>
            <a:ext cx="847433" cy="0"/>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094480" y="4515406"/>
            <a:ext cx="10990" cy="2342594"/>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4807527" y="1801091"/>
            <a:ext cx="2576945" cy="2576945"/>
          </a:xfrm>
          <a:prstGeom prst="ellipse">
            <a:avLst/>
          </a:prstGeom>
          <a:blipFill dpi="0" rotWithShape="1">
            <a:blip r:embed="rId2"/>
            <a:srcRect/>
            <a:stretch>
              <a:fillRect l="-13648" t="-10691" r="-7734" b="-10691"/>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弧形 4"/>
          <p:cNvSpPr/>
          <p:nvPr/>
        </p:nvSpPr>
        <p:spPr>
          <a:xfrm>
            <a:off x="4701306" y="1694871"/>
            <a:ext cx="2789386" cy="2789384"/>
          </a:xfrm>
          <a:prstGeom prst="arc">
            <a:avLst>
              <a:gd name="adj1" fmla="val 16200000"/>
              <a:gd name="adj2" fmla="val 5353611"/>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p:cNvSpPr/>
          <p:nvPr/>
        </p:nvSpPr>
        <p:spPr>
          <a:xfrm>
            <a:off x="6058476" y="4451350"/>
            <a:ext cx="75046" cy="7504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058476" y="1651576"/>
            <a:ext cx="75046" cy="7504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501834" y="531413"/>
            <a:ext cx="3188332" cy="646331"/>
          </a:xfrm>
          <a:prstGeom prst="rect">
            <a:avLst/>
          </a:prstGeom>
          <a:noFill/>
        </p:spPr>
        <p:txBody>
          <a:bodyPr wrap="square" rtlCol="0">
            <a:spAutoFit/>
          </a:bodyPr>
          <a:lstStyle/>
          <a:p>
            <a:r>
              <a:rPr lang="zh-CN" altLang="en-US" sz="3600" dirty="0">
                <a:latin typeface="Segoe UI Semibold" panose="020B0702040204020203" pitchFamily="34" charset="0"/>
                <a:cs typeface="Segoe UI Semibold" panose="020B0702040204020203" pitchFamily="34" charset="0"/>
              </a:rPr>
              <a:t>    需求分析</a:t>
            </a:r>
          </a:p>
        </p:txBody>
      </p:sp>
      <p:sp>
        <p:nvSpPr>
          <p:cNvPr id="13" name="椭圆 12"/>
          <p:cNvSpPr/>
          <p:nvPr/>
        </p:nvSpPr>
        <p:spPr>
          <a:xfrm>
            <a:off x="6043454" y="5397921"/>
            <a:ext cx="132810" cy="13281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224189" y="5444116"/>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923372" y="5141160"/>
            <a:ext cx="1156924" cy="646331"/>
          </a:xfrm>
          <a:prstGeom prst="rect">
            <a:avLst/>
          </a:prstGeom>
          <a:noFill/>
        </p:spPr>
        <p:txBody>
          <a:bodyPr wrap="square" rtlCol="0">
            <a:spAutoFit/>
          </a:bodyPr>
          <a:lstStyle/>
          <a:p>
            <a:r>
              <a:rPr lang="en-US" altLang="zh-CN" sz="3600" dirty="0">
                <a:latin typeface="Segoe UI Semibold" panose="020B0702040204020203" pitchFamily="34" charset="0"/>
                <a:cs typeface="Segoe UI Semibold" panose="020B0702040204020203" pitchFamily="34" charset="0"/>
              </a:rPr>
              <a:t>2019</a:t>
            </a:r>
            <a:endParaRPr lang="zh-CN" altLang="en-US" sz="3600" dirty="0">
              <a:latin typeface="Segoe UI Semibold" panose="020B0702040204020203" pitchFamily="34" charset="0"/>
              <a:cs typeface="Segoe UI Semibold" panose="020B0702040204020203" pitchFamily="34" charset="0"/>
            </a:endParaRPr>
          </a:p>
        </p:txBody>
      </p:sp>
      <p:sp>
        <p:nvSpPr>
          <p:cNvPr id="24" name="文本框 23"/>
          <p:cNvSpPr txBox="1"/>
          <p:nvPr/>
        </p:nvSpPr>
        <p:spPr>
          <a:xfrm>
            <a:off x="6416682" y="5259996"/>
            <a:ext cx="2081720" cy="369332"/>
          </a:xfrm>
          <a:prstGeom prst="rect">
            <a:avLst/>
          </a:prstGeom>
          <a:noFill/>
        </p:spPr>
        <p:txBody>
          <a:bodyPr wrap="square" rtlCol="0">
            <a:spAutoFit/>
          </a:bodyPr>
          <a:lstStyle/>
          <a:p>
            <a:r>
              <a:rPr lang="zh-CN" altLang="en-US" dirty="0">
                <a:latin typeface="Segoe UI Semibold" panose="020B0702040204020203" pitchFamily="34" charset="0"/>
                <a:cs typeface="Segoe UI Semibold" panose="020B0702040204020203" pitchFamily="34" charset="0"/>
              </a:rPr>
              <a:t>电子商务更加普及</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3"/>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par>
                                <p:cTn id="10" presetID="3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800" decel="100000"/>
                                        <p:tgtEl>
                                          <p:spTgt spid="4"/>
                                        </p:tgtEl>
                                      </p:cBhvr>
                                    </p:animEffect>
                                    <p:anim calcmode="lin" valueType="num">
                                      <p:cBhvr>
                                        <p:cTn id="13" dur="800" decel="100000" fill="hold"/>
                                        <p:tgtEl>
                                          <p:spTgt spid="4"/>
                                        </p:tgtEl>
                                        <p:attrNameLst>
                                          <p:attrName>style.rotation</p:attrName>
                                        </p:attrNameLst>
                                      </p:cBhvr>
                                      <p:tavLst>
                                        <p:tav tm="0">
                                          <p:val>
                                            <p:fltVal val="-90"/>
                                          </p:val>
                                        </p:tav>
                                        <p:tav tm="100000">
                                          <p:val>
                                            <p:fltVal val="0"/>
                                          </p:val>
                                        </p:tav>
                                      </p:tavLst>
                                    </p:anim>
                                    <p:anim calcmode="lin" valueType="num">
                                      <p:cBhvr>
                                        <p:cTn id="14" dur="800" decel="100000" fill="hold"/>
                                        <p:tgtEl>
                                          <p:spTgt spid="4"/>
                                        </p:tgtEl>
                                        <p:attrNameLst>
                                          <p:attrName>ppt_x</p:attrName>
                                        </p:attrNameLst>
                                      </p:cBhvr>
                                      <p:tavLst>
                                        <p:tav tm="0">
                                          <p:val>
                                            <p:strVal val="#ppt_x+0.4"/>
                                          </p:val>
                                        </p:tav>
                                        <p:tav tm="100000">
                                          <p:val>
                                            <p:strVal val="#ppt_x-0.05"/>
                                          </p:val>
                                        </p:tav>
                                      </p:tavLst>
                                    </p:anim>
                                    <p:anim calcmode="lin" valueType="num">
                                      <p:cBhvr>
                                        <p:cTn id="15" dur="800" decel="100000" fill="hold"/>
                                        <p:tgtEl>
                                          <p:spTgt spid="4"/>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8" presetID="53" presetClass="entr" presetSubtype="16" fill="hold" grpId="0" nodeType="withEffect">
                                  <p:stCondLst>
                                    <p:cond delay="160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grpId="0" nodeType="withEffect">
                                  <p:stCondLst>
                                    <p:cond delay="180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par>
                                <p:cTn id="28" presetID="18" presetClass="entr" presetSubtype="12" fill="hold" grpId="0" nodeType="withEffect">
                                  <p:stCondLst>
                                    <p:cond delay="2100"/>
                                  </p:stCondLst>
                                  <p:childTnLst>
                                    <p:set>
                                      <p:cBhvr>
                                        <p:cTn id="29" dur="1" fill="hold">
                                          <p:stCondLst>
                                            <p:cond delay="0"/>
                                          </p:stCondLst>
                                        </p:cTn>
                                        <p:tgtEl>
                                          <p:spTgt spid="5"/>
                                        </p:tgtEl>
                                        <p:attrNameLst>
                                          <p:attrName>style.visibility</p:attrName>
                                        </p:attrNameLst>
                                      </p:cBhvr>
                                      <p:to>
                                        <p:strVal val="visible"/>
                                      </p:to>
                                    </p:set>
                                    <p:animEffect transition="in" filter="strips(downLeft)">
                                      <p:cBhvr>
                                        <p:cTn id="30" dur="750"/>
                                        <p:tgtEl>
                                          <p:spTgt spid="5"/>
                                        </p:tgtEl>
                                      </p:cBhvr>
                                    </p:animEffect>
                                  </p:childTnLst>
                                </p:cTn>
                              </p:par>
                              <p:par>
                                <p:cTn id="31" presetID="18" presetClass="entr" presetSubtype="12" fill="hold" nodeType="withEffect">
                                  <p:stCondLst>
                                    <p:cond delay="2700"/>
                                  </p:stCondLst>
                                  <p:childTnLst>
                                    <p:set>
                                      <p:cBhvr>
                                        <p:cTn id="32" dur="1" fill="hold">
                                          <p:stCondLst>
                                            <p:cond delay="0"/>
                                          </p:stCondLst>
                                        </p:cTn>
                                        <p:tgtEl>
                                          <p:spTgt spid="11"/>
                                        </p:tgtEl>
                                        <p:attrNameLst>
                                          <p:attrName>style.visibility</p:attrName>
                                        </p:attrNameLst>
                                      </p:cBhvr>
                                      <p:to>
                                        <p:strVal val="visible"/>
                                      </p:to>
                                    </p:set>
                                    <p:animEffect transition="in" filter="strips(downLeft)">
                                      <p:cBhvr>
                                        <p:cTn id="33" dur="75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par>
                                <p:cTn id="41" presetID="53" presetClass="entr" presetSubtype="16" fill="hold" grpId="0" nodeType="withEffect">
                                  <p:stCondLst>
                                    <p:cond delay="30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par>
                                <p:cTn id="46" presetID="18" presetClass="entr" presetSubtype="12" fill="hold" nodeType="withEffect">
                                  <p:stCondLst>
                                    <p:cond delay="300"/>
                                  </p:stCondLst>
                                  <p:childTnLst>
                                    <p:set>
                                      <p:cBhvr>
                                        <p:cTn id="47" dur="1" fill="hold">
                                          <p:stCondLst>
                                            <p:cond delay="0"/>
                                          </p:stCondLst>
                                        </p:cTn>
                                        <p:tgtEl>
                                          <p:spTgt spid="17"/>
                                        </p:tgtEl>
                                        <p:attrNameLst>
                                          <p:attrName>style.visibility</p:attrName>
                                        </p:attrNameLst>
                                      </p:cBhvr>
                                      <p:to>
                                        <p:strVal val="visible"/>
                                      </p:to>
                                    </p:set>
                                    <p:animEffect transition="in" filter="strips(downLeft)">
                                      <p:cBhvr>
                                        <p:cTn id="48" dur="750"/>
                                        <p:tgtEl>
                                          <p:spTgt spid="17"/>
                                        </p:tgtEl>
                                      </p:cBhvr>
                                    </p:animEffect>
                                  </p:childTnLst>
                                </p:cTn>
                              </p:par>
                              <p:par>
                                <p:cTn id="49" presetID="42" presetClass="entr" presetSubtype="0" fill="hold" grpId="0" nodeType="withEffect">
                                  <p:stCondLst>
                                    <p:cond delay="800"/>
                                  </p:stCondLst>
                                  <p:iterate type="lt">
                                    <p:tmPct val="8000"/>
                                  </p:iterate>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53" presetClass="entr" presetSubtype="16" fill="hold" grpId="0" nodeType="withEffect">
                                  <p:stCondLst>
                                    <p:cond delay="1900"/>
                                  </p:stCondLst>
                                  <p:iterate type="lt">
                                    <p:tmPct val="7000"/>
                                  </p:iterate>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p:bldP spid="13" grpId="0" animBg="1"/>
      <p:bldP spid="19" grpId="0" animBg="1"/>
      <p:bldP spid="21"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6093933" y="4398817"/>
            <a:ext cx="11537" cy="2459183"/>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sp>
        <p:nvSpPr>
          <p:cNvPr id="4" name="弧形 3"/>
          <p:cNvSpPr/>
          <p:nvPr/>
        </p:nvSpPr>
        <p:spPr>
          <a:xfrm>
            <a:off x="5126182" y="2459183"/>
            <a:ext cx="1939636" cy="1939634"/>
          </a:xfrm>
          <a:prstGeom prst="arc">
            <a:avLst>
              <a:gd name="adj1" fmla="val 5419034"/>
              <a:gd name="adj2" fmla="val 16174745"/>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 name="直接连接符 7"/>
          <p:cNvCxnSpPr/>
          <p:nvPr/>
        </p:nvCxnSpPr>
        <p:spPr>
          <a:xfrm>
            <a:off x="6093933" y="0"/>
            <a:ext cx="11537" cy="2459183"/>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sp>
        <p:nvSpPr>
          <p:cNvPr id="11" name="Oval 1"/>
          <p:cNvSpPr/>
          <p:nvPr/>
        </p:nvSpPr>
        <p:spPr>
          <a:xfrm>
            <a:off x="5320145" y="2653145"/>
            <a:ext cx="1551710" cy="1551710"/>
          </a:xfrm>
          <a:prstGeom prst="ellipse">
            <a:avLst/>
          </a:prstGeom>
          <a:blipFill dpi="0" rotWithShape="1">
            <a:blip r:embed="rId2"/>
            <a:srcRect/>
            <a:stretch>
              <a:fillRect l="-77404" t="-54155" r="-26091" b="-15415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58476" y="4365888"/>
            <a:ext cx="75046" cy="7504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058476" y="2417066"/>
            <a:ext cx="75046" cy="7504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068986" y="3022865"/>
            <a:ext cx="2081720" cy="369332"/>
          </a:xfrm>
          <a:prstGeom prst="rect">
            <a:avLst/>
          </a:prstGeom>
          <a:noFill/>
        </p:spPr>
        <p:txBody>
          <a:bodyPr wrap="square" rtlCol="0">
            <a:spAutoFit/>
          </a:bodyPr>
          <a:lstStyle/>
          <a:p>
            <a:r>
              <a:rPr lang="zh-CN" altLang="zh-CN" dirty="0"/>
              <a:t>目标</a:t>
            </a:r>
            <a:endParaRPr lang="zh-CN" altLang="en-US" dirty="0">
              <a:latin typeface="Segoe UI Semibold" panose="020B0702040204020203" pitchFamily="34" charset="0"/>
              <a:cs typeface="Segoe UI Semibold" panose="020B0702040204020203" pitchFamily="34" charset="0"/>
            </a:endParaRPr>
          </a:p>
        </p:txBody>
      </p:sp>
      <p:sp>
        <p:nvSpPr>
          <p:cNvPr id="18" name="文本框 17"/>
          <p:cNvSpPr txBox="1"/>
          <p:nvPr/>
        </p:nvSpPr>
        <p:spPr>
          <a:xfrm>
            <a:off x="7065818" y="3325764"/>
            <a:ext cx="4225047" cy="792268"/>
          </a:xfrm>
          <a:prstGeom prst="rect">
            <a:avLst/>
          </a:prstGeom>
          <a:noFill/>
        </p:spPr>
        <p:txBody>
          <a:bodyPr wrap="square" rtlCol="0">
            <a:spAutoFit/>
          </a:bodyPr>
          <a:lstStyle/>
          <a:p>
            <a:pPr>
              <a:lnSpc>
                <a:spcPct val="130000"/>
              </a:lnSpc>
            </a:pPr>
            <a:r>
              <a:rPr lang="zh-CN" altLang="zh-CN" sz="1200" dirty="0"/>
              <a:t>本次项目的目标是制作一款可以通过在站内搜索得到不同电商平台的不同商家对同一商品报价的网站，包括几大不同电商的商品。</a:t>
            </a:r>
            <a:endParaRPr lang="zh-CN" altLang="en-US" sz="12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cxnSp>
        <p:nvCxnSpPr>
          <p:cNvPr id="19" name="直接连接符 18"/>
          <p:cNvCxnSpPr/>
          <p:nvPr/>
        </p:nvCxnSpPr>
        <p:spPr>
          <a:xfrm flipH="1">
            <a:off x="6058476" y="5468947"/>
            <a:ext cx="847433" cy="0"/>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6896393" y="5444116"/>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43454" y="5397921"/>
            <a:ext cx="132810" cy="13281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6058476" y="1325876"/>
            <a:ext cx="847433" cy="0"/>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896393" y="1301045"/>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043454" y="1256428"/>
            <a:ext cx="132810" cy="13281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044462" y="662119"/>
            <a:ext cx="2081720" cy="369332"/>
          </a:xfrm>
          <a:prstGeom prst="rect">
            <a:avLst/>
          </a:prstGeom>
          <a:noFill/>
        </p:spPr>
        <p:txBody>
          <a:bodyPr wrap="square" rtlCol="0">
            <a:spAutoFit/>
          </a:bodyPr>
          <a:lstStyle/>
          <a:p>
            <a:r>
              <a:rPr lang="zh-CN" altLang="en-US" dirty="0">
                <a:latin typeface="Segoe UI Semibold" panose="020B0702040204020203" pitchFamily="34" charset="0"/>
                <a:cs typeface="Segoe UI Semibold" panose="020B0702040204020203" pitchFamily="34" charset="0"/>
              </a:rPr>
              <a:t>需求分析</a:t>
            </a:r>
          </a:p>
        </p:txBody>
      </p:sp>
      <p:sp>
        <p:nvSpPr>
          <p:cNvPr id="27" name="文本框 26"/>
          <p:cNvSpPr txBox="1"/>
          <p:nvPr/>
        </p:nvSpPr>
        <p:spPr>
          <a:xfrm>
            <a:off x="23185" y="1093745"/>
            <a:ext cx="6103438" cy="902170"/>
          </a:xfrm>
          <a:prstGeom prst="rect">
            <a:avLst/>
          </a:prstGeom>
          <a:noFill/>
        </p:spPr>
        <p:txBody>
          <a:bodyPr wrap="square" rtlCol="0">
            <a:spAutoFit/>
          </a:bodyPr>
          <a:lstStyle/>
          <a:p>
            <a:pPr algn="r">
              <a:lnSpc>
                <a:spcPct val="130000"/>
              </a:lnSpc>
            </a:pPr>
            <a:r>
              <a:rPr lang="zh-CN" altLang="zh-CN" sz="1200" dirty="0"/>
              <a:t>随着电子商务的不断发展，网购成为人们生活中越来越常见的一种购物选择，网购因为其可选择范围大，价格低而受到了众多消费者的青睐，但是不同的电商之间不同的报价使人们自然的开始比较不同电商之间的价格而找到最低的商品</a:t>
            </a:r>
            <a:r>
              <a:rPr lang="zh-CN" altLang="zh-CN" dirty="0"/>
              <a:t>，</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33" name="文本框 32"/>
          <p:cNvSpPr txBox="1"/>
          <p:nvPr/>
        </p:nvSpPr>
        <p:spPr>
          <a:xfrm>
            <a:off x="6956388" y="5279660"/>
            <a:ext cx="2081720" cy="369332"/>
          </a:xfrm>
          <a:prstGeom prst="rect">
            <a:avLst/>
          </a:prstGeom>
          <a:noFill/>
        </p:spPr>
        <p:txBody>
          <a:bodyPr wrap="square" rtlCol="0">
            <a:spAutoFit/>
          </a:bodyPr>
          <a:lstStyle/>
          <a:p>
            <a:r>
              <a:rPr lang="zh-CN" altLang="en-US" dirty="0">
                <a:latin typeface="Segoe UI Semibold" panose="020B0702040204020203" pitchFamily="34" charset="0"/>
                <a:cs typeface="Segoe UI Semibold" panose="020B0702040204020203" pitchFamily="34" charset="0"/>
              </a:rPr>
              <a:t>特点</a:t>
            </a:r>
          </a:p>
        </p:txBody>
      </p:sp>
      <p:sp>
        <p:nvSpPr>
          <p:cNvPr id="34" name="文本框 33"/>
          <p:cNvSpPr txBox="1"/>
          <p:nvPr/>
        </p:nvSpPr>
        <p:spPr>
          <a:xfrm>
            <a:off x="6155949" y="5727351"/>
            <a:ext cx="4225047" cy="461665"/>
          </a:xfrm>
          <a:prstGeom prst="rect">
            <a:avLst/>
          </a:prstGeom>
          <a:noFill/>
        </p:spPr>
        <p:txBody>
          <a:bodyPr wrap="square" rtlCol="0">
            <a:spAutoFit/>
          </a:bodyPr>
          <a:lstStyle/>
          <a:p>
            <a:r>
              <a:rPr lang="zh-CN" altLang="zh-CN" sz="1200" dirty="0"/>
              <a:t>实现了用户希望方便的找到最为实惠的商品的希望，包括几大不同电商的商品，实现了跨平台比价的功能</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53" presetClass="entr" presetSubtype="16" fill="hold" grpId="0" nodeType="withEffect">
                                  <p:stCondLst>
                                    <p:cond delay="300"/>
                                  </p:stCondLst>
                                  <p:iterate type="lt">
                                    <p:tmPct val="7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par>
                                <p:cTn id="16" presetID="53" presetClass="entr" presetSubtype="16" fill="hold" grpId="0" nodeType="withEffect">
                                  <p:stCondLst>
                                    <p:cond delay="900"/>
                                  </p:stCondLst>
                                  <p:iterate type="wd">
                                    <p:tmPct val="7000"/>
                                  </p:iterate>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par>
                                <p:cTn id="33" presetID="23" presetClass="entr" presetSubtype="16" fill="hold" nodeType="withEffect">
                                  <p:stCondLst>
                                    <p:cond delay="40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childTnLst>
                                </p:cTn>
                              </p:par>
                              <p:par>
                                <p:cTn id="37" presetID="53" presetClass="entr" presetSubtype="16" fill="hold" grpId="0" nodeType="withEffect">
                                  <p:stCondLst>
                                    <p:cond delay="600"/>
                                  </p:stCondLst>
                                  <p:iterate type="lt">
                                    <p:tmPct val="7000"/>
                                  </p:iterate>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par>
                                <p:cTn id="42" presetID="53" presetClass="entr" presetSubtype="16" fill="hold" grpId="0" nodeType="withEffect">
                                  <p:stCondLst>
                                    <p:cond delay="800"/>
                                  </p:stCondLst>
                                  <p:iterate type="wd">
                                    <p:tmPct val="7000"/>
                                  </p:iterate>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21"/>
                                        </p:tgtEl>
                                        <p:attrNameLst>
                                          <p:attrName>style.visibility</p:attrName>
                                        </p:attrNameLst>
                                      </p:cBhvr>
                                      <p:to>
                                        <p:strVal val="visible"/>
                                      </p:to>
                                    </p:set>
                                    <p:anim calcmode="lin" valueType="num">
                                      <p:cBhvr>
                                        <p:cTn id="56" dur="500" fill="hold"/>
                                        <p:tgtEl>
                                          <p:spTgt spid="21"/>
                                        </p:tgtEl>
                                        <p:attrNameLst>
                                          <p:attrName>ppt_w</p:attrName>
                                        </p:attrNameLst>
                                      </p:cBhvr>
                                      <p:tavLst>
                                        <p:tav tm="0">
                                          <p:val>
                                            <p:fltVal val="0"/>
                                          </p:val>
                                        </p:tav>
                                        <p:tav tm="100000">
                                          <p:val>
                                            <p:strVal val="#ppt_w"/>
                                          </p:val>
                                        </p:tav>
                                      </p:tavLst>
                                    </p:anim>
                                    <p:anim calcmode="lin" valueType="num">
                                      <p:cBhvr>
                                        <p:cTn id="57" dur="500" fill="hold"/>
                                        <p:tgtEl>
                                          <p:spTgt spid="21"/>
                                        </p:tgtEl>
                                        <p:attrNameLst>
                                          <p:attrName>ppt_h</p:attrName>
                                        </p:attrNameLst>
                                      </p:cBhvr>
                                      <p:tavLst>
                                        <p:tav tm="0">
                                          <p:val>
                                            <p:fltVal val="0"/>
                                          </p:val>
                                        </p:tav>
                                        <p:tav tm="100000">
                                          <p:val>
                                            <p:strVal val="#ppt_h"/>
                                          </p:val>
                                        </p:tav>
                                      </p:tavLst>
                                    </p:anim>
                                    <p:animEffect transition="in" filter="fade">
                                      <p:cBhvr>
                                        <p:cTn id="58" dur="500"/>
                                        <p:tgtEl>
                                          <p:spTgt spid="21"/>
                                        </p:tgtEl>
                                      </p:cBhvr>
                                    </p:animEffect>
                                  </p:childTnLst>
                                </p:cTn>
                              </p:par>
                              <p:par>
                                <p:cTn id="59" presetID="23" presetClass="entr" presetSubtype="16" fill="hold" nodeType="withEffect">
                                  <p:stCondLst>
                                    <p:cond delay="40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childTnLst>
                                </p:cTn>
                              </p:par>
                              <p:par>
                                <p:cTn id="63" presetID="53" presetClass="entr" presetSubtype="16" fill="hold" grpId="0" nodeType="withEffect">
                                  <p:stCondLst>
                                    <p:cond delay="600"/>
                                  </p:stCondLst>
                                  <p:iterate type="lt">
                                    <p:tmPct val="7000"/>
                                  </p:iterate>
                                  <p:childTnLst>
                                    <p:set>
                                      <p:cBhvr>
                                        <p:cTn id="64" dur="1" fill="hold">
                                          <p:stCondLst>
                                            <p:cond delay="0"/>
                                          </p:stCondLst>
                                        </p:cTn>
                                        <p:tgtEl>
                                          <p:spTgt spid="33"/>
                                        </p:tgtEl>
                                        <p:attrNameLst>
                                          <p:attrName>style.visibility</p:attrName>
                                        </p:attrNameLst>
                                      </p:cBhvr>
                                      <p:to>
                                        <p:strVal val="visible"/>
                                      </p:to>
                                    </p:set>
                                    <p:anim calcmode="lin" valueType="num">
                                      <p:cBhvr>
                                        <p:cTn id="65" dur="500" fill="hold"/>
                                        <p:tgtEl>
                                          <p:spTgt spid="33"/>
                                        </p:tgtEl>
                                        <p:attrNameLst>
                                          <p:attrName>ppt_w</p:attrName>
                                        </p:attrNameLst>
                                      </p:cBhvr>
                                      <p:tavLst>
                                        <p:tav tm="0">
                                          <p:val>
                                            <p:fltVal val="0"/>
                                          </p:val>
                                        </p:tav>
                                        <p:tav tm="100000">
                                          <p:val>
                                            <p:strVal val="#ppt_w"/>
                                          </p:val>
                                        </p:tav>
                                      </p:tavLst>
                                    </p:anim>
                                    <p:anim calcmode="lin" valueType="num">
                                      <p:cBhvr>
                                        <p:cTn id="66" dur="500" fill="hold"/>
                                        <p:tgtEl>
                                          <p:spTgt spid="33"/>
                                        </p:tgtEl>
                                        <p:attrNameLst>
                                          <p:attrName>ppt_h</p:attrName>
                                        </p:attrNameLst>
                                      </p:cBhvr>
                                      <p:tavLst>
                                        <p:tav tm="0">
                                          <p:val>
                                            <p:fltVal val="0"/>
                                          </p:val>
                                        </p:tav>
                                        <p:tav tm="100000">
                                          <p:val>
                                            <p:strVal val="#ppt_h"/>
                                          </p:val>
                                        </p:tav>
                                      </p:tavLst>
                                    </p:anim>
                                    <p:animEffect transition="in" filter="fade">
                                      <p:cBhvr>
                                        <p:cTn id="67" dur="500"/>
                                        <p:tgtEl>
                                          <p:spTgt spid="33"/>
                                        </p:tgtEl>
                                      </p:cBhvr>
                                    </p:animEffect>
                                  </p:childTnLst>
                                </p:cTn>
                              </p:par>
                              <p:par>
                                <p:cTn id="68" presetID="53" presetClass="entr" presetSubtype="16" fill="hold" grpId="0" nodeType="withEffect">
                                  <p:stCondLst>
                                    <p:cond delay="800"/>
                                  </p:stCondLst>
                                  <p:iterate type="wd">
                                    <p:tmPct val="7000"/>
                                  </p:iterate>
                                  <p:childTnLst>
                                    <p:set>
                                      <p:cBhvr>
                                        <p:cTn id="69" dur="1" fill="hold">
                                          <p:stCondLst>
                                            <p:cond delay="0"/>
                                          </p:stCondLst>
                                        </p:cTn>
                                        <p:tgtEl>
                                          <p:spTgt spid="34"/>
                                        </p:tgtEl>
                                        <p:attrNameLst>
                                          <p:attrName>style.visibility</p:attrName>
                                        </p:attrNameLst>
                                      </p:cBhvr>
                                      <p:to>
                                        <p:strVal val="visible"/>
                                      </p:to>
                                    </p:set>
                                    <p:anim calcmode="lin" valueType="num">
                                      <p:cBhvr>
                                        <p:cTn id="70" dur="500" fill="hold"/>
                                        <p:tgtEl>
                                          <p:spTgt spid="34"/>
                                        </p:tgtEl>
                                        <p:attrNameLst>
                                          <p:attrName>ppt_w</p:attrName>
                                        </p:attrNameLst>
                                      </p:cBhvr>
                                      <p:tavLst>
                                        <p:tav tm="0">
                                          <p:val>
                                            <p:fltVal val="0"/>
                                          </p:val>
                                        </p:tav>
                                        <p:tav tm="100000">
                                          <p:val>
                                            <p:strVal val="#ppt_w"/>
                                          </p:val>
                                        </p:tav>
                                      </p:tavLst>
                                    </p:anim>
                                    <p:anim calcmode="lin" valueType="num">
                                      <p:cBhvr>
                                        <p:cTn id="71" dur="500" fill="hold"/>
                                        <p:tgtEl>
                                          <p:spTgt spid="34"/>
                                        </p:tgtEl>
                                        <p:attrNameLst>
                                          <p:attrName>ppt_h</p:attrName>
                                        </p:attrNameLst>
                                      </p:cBhvr>
                                      <p:tavLst>
                                        <p:tav tm="0">
                                          <p:val>
                                            <p:fltVal val="0"/>
                                          </p:val>
                                        </p:tav>
                                        <p:tav tm="100000">
                                          <p:val>
                                            <p:strVal val="#ppt_h"/>
                                          </p:val>
                                        </p:tav>
                                      </p:tavLst>
                                    </p:anim>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18" grpId="0"/>
      <p:bldP spid="21" grpId="0" animBg="1"/>
      <p:bldP spid="14" grpId="0" animBg="1"/>
      <p:bldP spid="23" grpId="0" animBg="1"/>
      <p:bldP spid="15" grpId="0" animBg="1"/>
      <p:bldP spid="26" grpId="0"/>
      <p:bldP spid="27"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6093933" y="0"/>
            <a:ext cx="5522" cy="1177047"/>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4572000" y="1380836"/>
            <a:ext cx="3048000" cy="3048000"/>
          </a:xfrm>
          <a:prstGeom prst="ellipse">
            <a:avLst/>
          </a:prstGeom>
          <a:blipFill dpi="0" rotWithShape="1">
            <a:blip r:embed="rId2"/>
            <a:srcRect/>
            <a:stretch>
              <a:fillRect l="-83940" t="-20398" r="-50606" b="-1153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弧形 4"/>
          <p:cNvSpPr/>
          <p:nvPr/>
        </p:nvSpPr>
        <p:spPr>
          <a:xfrm>
            <a:off x="4221016" y="1154545"/>
            <a:ext cx="3611420" cy="3491346"/>
          </a:xfrm>
          <a:prstGeom prst="arc">
            <a:avLst>
              <a:gd name="adj1" fmla="val 16377047"/>
              <a:gd name="adj2" fmla="val 5246272"/>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椭圆 7"/>
          <p:cNvSpPr/>
          <p:nvPr/>
        </p:nvSpPr>
        <p:spPr>
          <a:xfrm>
            <a:off x="6069341" y="1126403"/>
            <a:ext cx="75046" cy="7504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69341" y="4609819"/>
            <a:ext cx="75046" cy="7504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745201" y="4960380"/>
            <a:ext cx="2723326" cy="422039"/>
          </a:xfrm>
          <a:prstGeom prst="rect">
            <a:avLst/>
          </a:prstGeom>
          <a:noFill/>
        </p:spPr>
        <p:txBody>
          <a:bodyPr wrap="square" rtlCol="0">
            <a:spAutoFit/>
          </a:bodyPr>
          <a:lstStyle/>
          <a:p>
            <a:pPr>
              <a:lnSpc>
                <a:spcPct val="130000"/>
              </a:lnSpc>
            </a:pPr>
            <a:r>
              <a:rPr lang="zh-CN" altLang="en-US" b="1" dirty="0">
                <a:solidFill>
                  <a:schemeClr val="bg1">
                    <a:lumMod val="65000"/>
                  </a:schemeClr>
                </a:solidFill>
                <a:latin typeface="Segoe UI Light" panose="020B0502040204020203" pitchFamily="34" charset="0"/>
                <a:cs typeface="Segoe UI Light" panose="020B0502040204020203" pitchFamily="34" charset="0"/>
              </a:rPr>
              <a:t>             用户分析</a:t>
            </a:r>
          </a:p>
        </p:txBody>
      </p:sp>
      <p:sp>
        <p:nvSpPr>
          <p:cNvPr id="16" name="文本框 15"/>
          <p:cNvSpPr txBox="1"/>
          <p:nvPr/>
        </p:nvSpPr>
        <p:spPr>
          <a:xfrm>
            <a:off x="1378941" y="5343445"/>
            <a:ext cx="9434118" cy="616836"/>
          </a:xfrm>
          <a:prstGeom prst="rect">
            <a:avLst/>
          </a:prstGeom>
          <a:noFill/>
        </p:spPr>
        <p:txBody>
          <a:bodyPr wrap="square" rtlCol="0">
            <a:spAutoFit/>
          </a:bodyPr>
          <a:lstStyle/>
          <a:p>
            <a:pPr algn="ctr">
              <a:lnSpc>
                <a:spcPct val="150000"/>
              </a:lnSpc>
            </a:pPr>
            <a:r>
              <a:rPr lang="en-US" altLang="zh-CN" sz="1200" dirty="0"/>
              <a:t> </a:t>
            </a:r>
            <a:r>
              <a:rPr lang="zh-CN" altLang="zh-CN" sz="1200" dirty="0"/>
              <a:t>此网站用户范围极广，因为本网站操作简单，不收取任何费用，用户定位为一切有网购需求的用户，尤其是中青年用户，由于对于电脑与网购更为熟悉，更可能使用我们的网站。</a:t>
            </a:r>
            <a:endParaRPr lang="zh-CN" altLang="en-US" sz="12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400"/>
                                  </p:stCondLst>
                                  <p:iterate type="lt">
                                    <p:tmPct val="7000"/>
                                  </p:iterate>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900"/>
                                  </p:stCondLst>
                                  <p:iterate type="wd">
                                    <p:tmPct val="7000"/>
                                  </p:iterate>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P spid="1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cap="flat" cmpd="sng" algn="ctr">
          <a:noFill/>
          <a:prstDash val="solid"/>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rgbClr val="DDDEE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504</Words>
  <Application>Microsoft Office PowerPoint</Application>
  <PresentationFormat>宽屏</PresentationFormat>
  <Paragraphs>60</Paragraphs>
  <Slides>16</Slides>
  <Notes>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Arial</vt:lpstr>
      <vt:lpstr>Segoe UI Semibold</vt:lpstr>
      <vt:lpstr>Segoe UI Symbol</vt:lpstr>
      <vt:lpstr>等线 Light</vt:lpstr>
      <vt:lpstr>Calibri</vt:lpstr>
      <vt:lpstr>Segoe UI 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Hsing-Teng</dc:creator>
  <cp:lastModifiedBy>汪 可涵</cp:lastModifiedBy>
  <cp:revision>219</cp:revision>
  <dcterms:created xsi:type="dcterms:W3CDTF">2017-04-15T09:02:00Z</dcterms:created>
  <dcterms:modified xsi:type="dcterms:W3CDTF">2019-07-09T04:33:20Z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